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3" r:id="rId1"/>
  </p:sldMasterIdLst>
  <p:notesMasterIdLst>
    <p:notesMasterId r:id="rId3"/>
  </p:notesMasterIdLst>
  <p:sldIdLst>
    <p:sldId id="259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55" userDrawn="1">
          <p15:clr>
            <a:srgbClr val="A4A3A4"/>
          </p15:clr>
        </p15:guide>
        <p15:guide id="2" pos="23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5D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66"/>
    <p:restoredTop sz="94626"/>
  </p:normalViewPr>
  <p:slideViewPr>
    <p:cSldViewPr snapToGrid="0">
      <p:cViewPr>
        <p:scale>
          <a:sx n="100" d="100"/>
          <a:sy n="100" d="100"/>
        </p:scale>
        <p:origin x="3006" y="-1956"/>
      </p:cViewPr>
      <p:guideLst>
        <p:guide orient="horz" pos="555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F89E7D-7BD7-2140-936A-F37B5FC833D0}" type="datetimeFigureOut">
              <a:rPr lang="fr-FR" smtClean="0"/>
              <a:t>05/05/2026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543146-8646-4440-8AE6-AAF59580FB8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61104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64586" y="468000"/>
            <a:ext cx="5929058" cy="499917"/>
          </a:xfrm>
        </p:spPr>
        <p:txBody>
          <a:bodyPr/>
          <a:lstStyle>
            <a:lvl1pPr>
              <a:defRPr b="1" i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Check-list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586" y="3076939"/>
            <a:ext cx="3415251" cy="178795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buFontTx/>
              <a:buNone/>
              <a:defRPr sz="1100" b="1" i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51200" indent="-152984">
              <a:lnSpc>
                <a:spcPts val="1320"/>
              </a:lnSpc>
              <a:spcBef>
                <a:spcPts val="0"/>
              </a:spcBef>
              <a:buClr>
                <a:schemeClr val="bg2"/>
              </a:buClr>
              <a:buFont typeface="Courier New" panose="02070309020205020404" pitchFamily="49" charset="0"/>
              <a:buChar char="o"/>
              <a:defRPr sz="1100"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88000" indent="-97200">
              <a:lnSpc>
                <a:spcPts val="132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100"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80000">
              <a:lnSpc>
                <a:spcPts val="1320"/>
              </a:lnSpc>
              <a:spcBef>
                <a:spcPts val="0"/>
              </a:spcBef>
              <a:buFontTx/>
              <a:buNone/>
              <a:defRPr sz="1100"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FontTx/>
              <a:buNone/>
              <a:defRPr sz="1100">
                <a:latin typeface="Azo Sans" panose="020B0603030503020204" pitchFamily="34" charset="77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Version 2.2 / Mois </a:t>
            </a:r>
            <a:r>
              <a:rPr lang="fr-FR" dirty="0">
                <a:solidFill>
                  <a:schemeClr val="bg2"/>
                </a:solidFill>
              </a:rPr>
              <a:t>année</a:t>
            </a:r>
            <a:r>
              <a:rPr lang="fr-FR" dirty="0"/>
              <a:t>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65603" y="9979818"/>
            <a:ext cx="2067437" cy="409702"/>
          </a:xfrm>
          <a:prstGeom prst="rect">
            <a:avLst/>
          </a:prstGeom>
        </p:spPr>
        <p:txBody>
          <a:bodyPr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8F63A3B-78C7-47BE-AE5E-E10140E04643}" type="slidenum">
              <a:rPr lang="en-US" smtClean="0"/>
              <a:pPr/>
              <a:t>‹N°›</a:t>
            </a:fld>
            <a:r>
              <a:rPr lang="en-US" dirty="0"/>
              <a:t>/3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7FB36146-7DD3-D62B-56A5-D59463281C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65126" y="938026"/>
            <a:ext cx="4878388" cy="720000"/>
          </a:xfrm>
          <a:prstGeom prst="rect">
            <a:avLst/>
          </a:prstGeom>
          <a:ln w="3175">
            <a:solidFill>
              <a:schemeClr val="accent2"/>
            </a:solidFill>
          </a:ln>
        </p:spPr>
        <p:txBody>
          <a:bodyPr lIns="72000" tIns="0" rIns="0" bIns="0" anchor="ctr">
            <a:noAutofit/>
          </a:bodyPr>
          <a:lstStyle>
            <a:lvl1pPr>
              <a:buFontTx/>
              <a:buNone/>
              <a:defRPr sz="16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Tx/>
              <a:buNone/>
              <a:defRPr>
                <a:latin typeface="Azo Sans" panose="020B0603030503020204" pitchFamily="34" charset="77"/>
              </a:defRPr>
            </a:lvl2pPr>
            <a:lvl3pPr>
              <a:buFontTx/>
              <a:buNone/>
              <a:defRPr>
                <a:latin typeface="Azo Sans" panose="020B0603030503020204" pitchFamily="34" charset="77"/>
              </a:defRPr>
            </a:lvl3pPr>
            <a:lvl4pPr>
              <a:buFontTx/>
              <a:buNone/>
              <a:defRPr>
                <a:latin typeface="Azo Sans" panose="020B0603030503020204" pitchFamily="34" charset="77"/>
              </a:defRPr>
            </a:lvl4pPr>
            <a:lvl5pPr>
              <a:buFontTx/>
              <a:buNone/>
              <a:defRPr>
                <a:latin typeface="Azo Sans" panose="020B0603030503020204" pitchFamily="34" charset="77"/>
              </a:defRPr>
            </a:lvl5pPr>
          </a:lstStyle>
          <a:p>
            <a:pPr lvl="0"/>
            <a:r>
              <a:rPr lang="fr-FR" dirty="0"/>
              <a:t>C09. Référencement d’un produit à l’</a:t>
            </a:r>
            <a:r>
              <a:rPr lang="fr-FR" dirty="0" err="1"/>
              <a:t>officne</a:t>
            </a:r>
            <a:endParaRPr lang="fr-FR" dirty="0"/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0148CBA0-6226-CE1E-2226-4E116497AEE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243513" y="938026"/>
            <a:ext cx="1980000" cy="720000"/>
          </a:xfrm>
          <a:prstGeom prst="rect">
            <a:avLst/>
          </a:prstGeom>
          <a:ln w="3175">
            <a:solidFill>
              <a:schemeClr val="accent2"/>
            </a:solidFill>
          </a:ln>
        </p:spPr>
        <p:txBody>
          <a:bodyPr tIns="72000" rIns="0" bIns="0">
            <a:noAutofit/>
          </a:bodyPr>
          <a:lstStyle>
            <a:lvl1pPr>
              <a:buFontTx/>
              <a:buNone/>
              <a:defRPr sz="7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Tx/>
              <a:buNone/>
              <a:defRPr sz="800">
                <a:solidFill>
                  <a:schemeClr val="accent2"/>
                </a:solidFill>
                <a:latin typeface="Azo Sans" panose="020B0603030503020204" pitchFamily="34" charset="77"/>
              </a:defRPr>
            </a:lvl2pPr>
            <a:lvl3pPr>
              <a:buFontTx/>
              <a:buNone/>
              <a:defRPr sz="800">
                <a:solidFill>
                  <a:schemeClr val="accent2"/>
                </a:solidFill>
                <a:latin typeface="Azo Sans" panose="020B0603030503020204" pitchFamily="34" charset="77"/>
              </a:defRPr>
            </a:lvl3pPr>
            <a:lvl4pPr>
              <a:buFontTx/>
              <a:buNone/>
              <a:defRPr sz="800">
                <a:solidFill>
                  <a:schemeClr val="accent2"/>
                </a:solidFill>
                <a:latin typeface="Azo Sans" panose="020B0603030503020204" pitchFamily="34" charset="77"/>
              </a:defRPr>
            </a:lvl4pPr>
            <a:lvl5pPr>
              <a:buFontTx/>
              <a:buNone/>
              <a:defRPr sz="800">
                <a:solidFill>
                  <a:schemeClr val="accent2"/>
                </a:solidFill>
                <a:latin typeface="Azo Sans" panose="020B0603030503020204" pitchFamily="34" charset="77"/>
              </a:defRPr>
            </a:lvl5pPr>
          </a:lstStyle>
          <a:p>
            <a:pPr lvl="0"/>
            <a:r>
              <a:rPr lang="fr-FR" dirty="0"/>
              <a:t>Pharmacie :</a:t>
            </a:r>
          </a:p>
        </p:txBody>
      </p:sp>
      <p:sp>
        <p:nvSpPr>
          <p:cNvPr id="11" name="Espace réservé du texte 9">
            <a:extLst>
              <a:ext uri="{FF2B5EF4-FFF2-40B4-BE49-F238E27FC236}">
                <a16:creationId xmlns:a16="http://schemas.microsoft.com/office/drawing/2014/main" id="{AC9BA212-F7B9-DE76-EF9B-39E21148334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243513" y="1675672"/>
            <a:ext cx="1980000" cy="188847"/>
          </a:xfrm>
          <a:prstGeom prst="rect">
            <a:avLst/>
          </a:prstGeom>
          <a:ln w="3175">
            <a:noFill/>
          </a:ln>
        </p:spPr>
        <p:txBody>
          <a:bodyPr tIns="36000" rIns="0" bIns="0">
            <a:noAutofit/>
          </a:bodyPr>
          <a:lstStyle>
            <a:lvl1pPr>
              <a:buFontTx/>
              <a:buNone/>
              <a:defRPr sz="700" i="1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Tx/>
              <a:buNone/>
              <a:defRPr sz="800">
                <a:solidFill>
                  <a:schemeClr val="accent2"/>
                </a:solidFill>
                <a:latin typeface="Azo Sans" panose="020B0603030503020204" pitchFamily="34" charset="77"/>
              </a:defRPr>
            </a:lvl2pPr>
            <a:lvl3pPr>
              <a:buFontTx/>
              <a:buNone/>
              <a:defRPr sz="800">
                <a:solidFill>
                  <a:schemeClr val="accent2"/>
                </a:solidFill>
                <a:latin typeface="Azo Sans" panose="020B0603030503020204" pitchFamily="34" charset="77"/>
              </a:defRPr>
            </a:lvl3pPr>
            <a:lvl4pPr>
              <a:buFontTx/>
              <a:buNone/>
              <a:defRPr sz="800">
                <a:solidFill>
                  <a:schemeClr val="accent2"/>
                </a:solidFill>
                <a:latin typeface="Azo Sans" panose="020B0603030503020204" pitchFamily="34" charset="77"/>
              </a:defRPr>
            </a:lvl4pPr>
            <a:lvl5pPr>
              <a:buFontTx/>
              <a:buNone/>
              <a:defRPr sz="800">
                <a:solidFill>
                  <a:schemeClr val="accent2"/>
                </a:solidFill>
                <a:latin typeface="Azo Sans" panose="020B0603030503020204" pitchFamily="34" charset="77"/>
              </a:defRPr>
            </a:lvl5pPr>
          </a:lstStyle>
          <a:p>
            <a:pPr lvl="0"/>
            <a:r>
              <a:rPr lang="fr-FR" dirty="0"/>
              <a:t>Personnaliser l’en-tête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14855720-B7EE-7E2C-4646-76E2F9F892AF}"/>
              </a:ext>
            </a:extLst>
          </p:cNvPr>
          <p:cNvSpPr txBox="1">
            <a:spLocks/>
          </p:cNvSpPr>
          <p:nvPr userDrawn="1"/>
        </p:nvSpPr>
        <p:spPr>
          <a:xfrm>
            <a:off x="3005042" y="9979818"/>
            <a:ext cx="2131036" cy="409702"/>
          </a:xfrm>
          <a:prstGeom prst="rect">
            <a:avLst/>
          </a:prstGeom>
        </p:spPr>
        <p:txBody>
          <a:bodyPr vert="horz" lIns="0" tIns="46800" rIns="0" bIns="0" rtlCol="0" anchor="t"/>
          <a:lstStyle>
            <a:defPPr>
              <a:defRPr lang="en-US"/>
            </a:defPPr>
            <a:lvl1pPr marL="0" algn="l" defTabSz="457200" rtl="0" eaLnBrk="1" latinLnBrk="0" hangingPunct="1">
              <a:defRPr sz="700" kern="1200">
                <a:solidFill>
                  <a:schemeClr val="tx1"/>
                </a:solidFill>
                <a:latin typeface="Azo Sans" panose="020B0603030503020204" pitchFamily="34" charset="77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80918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3367">
          <p15:clr>
            <a:srgbClr val="FBAE40"/>
          </p15:clr>
        </p15:guide>
        <p15:guide id="2" pos="238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4586" y="468000"/>
            <a:ext cx="3091850" cy="499917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fr-FR" dirty="0"/>
              <a:t>Check-list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2824" y="10401255"/>
            <a:ext cx="1700927" cy="161841"/>
          </a:xfrm>
          <a:prstGeom prst="rect">
            <a:avLst/>
          </a:prstGeom>
        </p:spPr>
        <p:txBody>
          <a:bodyPr vert="horz" lIns="0" tIns="36000" rIns="0" bIns="0" rtlCol="0" anchor="t"/>
          <a:lstStyle>
            <a:lvl1pPr algn="l">
              <a:defRPr sz="7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Version 2.2 / Mois année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65603" y="9979818"/>
            <a:ext cx="1899797" cy="409702"/>
          </a:xfrm>
          <a:prstGeom prst="rect">
            <a:avLst/>
          </a:prstGeom>
        </p:spPr>
        <p:txBody>
          <a:bodyPr vert="horz" lIns="0" tIns="46800" rIns="0" bIns="0" rtlCol="0" anchor="t"/>
          <a:lstStyle>
            <a:lvl1pPr algn="l">
              <a:defRPr sz="7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26431" y="10395457"/>
            <a:ext cx="587829" cy="177501"/>
          </a:xfrm>
          <a:prstGeom prst="rect">
            <a:avLst/>
          </a:prstGeom>
        </p:spPr>
        <p:txBody>
          <a:bodyPr vert="horz" lIns="0" tIns="36000" rIns="0" bIns="0" rtlCol="0" anchor="t"/>
          <a:lstStyle>
            <a:lvl1pPr algn="r">
              <a:defRPr sz="700" b="1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8F63A3B-78C7-47BE-AE5E-E10140E04643}" type="slidenum">
              <a:rPr lang="en-US" smtClean="0"/>
              <a:pPr/>
              <a:t>‹N°›</a:t>
            </a:fld>
            <a:r>
              <a:rPr lang="en-US" dirty="0"/>
              <a:t>/3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0A061ADE-C662-5848-4D24-73ABEE516F0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189483" y="417487"/>
            <a:ext cx="1066800" cy="457200"/>
          </a:xfrm>
          <a:prstGeom prst="rect">
            <a:avLst/>
          </a:prstGeom>
        </p:spPr>
      </p:pic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A6D05801-FC9C-BDA2-75CB-72ADB9C6AA5A}"/>
              </a:ext>
            </a:extLst>
          </p:cNvPr>
          <p:cNvCxnSpPr>
            <a:cxnSpLocks/>
          </p:cNvCxnSpPr>
          <p:nvPr userDrawn="1"/>
        </p:nvCxnSpPr>
        <p:spPr>
          <a:xfrm>
            <a:off x="650948" y="9979821"/>
            <a:ext cx="6563312" cy="0"/>
          </a:xfrm>
          <a:prstGeom prst="line">
            <a:avLst/>
          </a:prstGeom>
          <a:ln w="6350">
            <a:solidFill>
              <a:schemeClr val="bg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6E0DDFF9-EDA2-C9E9-CFDD-E556AFD2A828}"/>
              </a:ext>
            </a:extLst>
          </p:cNvPr>
          <p:cNvCxnSpPr>
            <a:cxnSpLocks/>
          </p:cNvCxnSpPr>
          <p:nvPr userDrawn="1"/>
        </p:nvCxnSpPr>
        <p:spPr>
          <a:xfrm>
            <a:off x="650948" y="10389519"/>
            <a:ext cx="6563312" cy="0"/>
          </a:xfrm>
          <a:prstGeom prst="line">
            <a:avLst/>
          </a:prstGeom>
          <a:ln w="6350">
            <a:solidFill>
              <a:schemeClr val="bg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8FBEEB2C-90AF-7E0A-956E-AA06CC259101}"/>
              </a:ext>
            </a:extLst>
          </p:cNvPr>
          <p:cNvCxnSpPr>
            <a:cxnSpLocks/>
          </p:cNvCxnSpPr>
          <p:nvPr userDrawn="1"/>
        </p:nvCxnSpPr>
        <p:spPr>
          <a:xfrm>
            <a:off x="3738979" y="10039339"/>
            <a:ext cx="0" cy="287088"/>
          </a:xfrm>
          <a:prstGeom prst="line">
            <a:avLst/>
          </a:prstGeom>
          <a:ln w="6350">
            <a:solidFill>
              <a:schemeClr val="bg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Espace réservé du texte 26">
            <a:extLst>
              <a:ext uri="{FF2B5EF4-FFF2-40B4-BE49-F238E27FC236}">
                <a16:creationId xmlns:a16="http://schemas.microsoft.com/office/drawing/2014/main" id="{593E12C0-24B4-C04C-A10A-F9BFD7F6BC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90640" y="9983388"/>
            <a:ext cx="2483928" cy="406131"/>
          </a:xfrm>
          <a:prstGeom prst="rect">
            <a:avLst/>
          </a:prstGeom>
        </p:spPr>
        <p:txBody>
          <a:bodyPr vert="horz" lIns="72000" tIns="46800" rIns="0" bIns="0" rtlCol="0">
            <a:no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2102396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hf hdr="0"/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4000" b="1" i="0" kern="1200" cap="all" baseline="0">
          <a:solidFill>
            <a:schemeClr val="bg2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755934" rtl="0" eaLnBrk="1" latinLnBrk="0" hangingPunct="1">
        <a:lnSpc>
          <a:spcPct val="90000"/>
        </a:lnSpc>
        <a:spcBef>
          <a:spcPts val="0"/>
        </a:spcBef>
        <a:spcAft>
          <a:spcPts val="300"/>
        </a:spcAft>
        <a:buFontTx/>
        <a:buNone/>
        <a:defRPr sz="700" b="1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0" indent="0" algn="l" defTabSz="755934" rtl="0" eaLnBrk="1" latinLnBrk="0" hangingPunct="1">
        <a:lnSpc>
          <a:spcPct val="90000"/>
        </a:lnSpc>
        <a:spcBef>
          <a:spcPts val="0"/>
        </a:spcBef>
        <a:buFontTx/>
        <a:buNone/>
        <a:defRPr sz="7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755934" indent="0" algn="l" defTabSz="755934" rtl="0" eaLnBrk="1" latinLnBrk="0" hangingPunct="1">
        <a:lnSpc>
          <a:spcPct val="90000"/>
        </a:lnSpc>
        <a:spcBef>
          <a:spcPts val="413"/>
        </a:spcBef>
        <a:buFontTx/>
        <a:buNone/>
        <a:defRPr sz="700" kern="1200">
          <a:solidFill>
            <a:schemeClr val="tx1"/>
          </a:solidFill>
          <a:latin typeface="Azo Sans" panose="020B0603030503020204" pitchFamily="34" charset="77"/>
          <a:ea typeface="+mn-ea"/>
          <a:cs typeface="+mn-cs"/>
        </a:defRPr>
      </a:lvl3pPr>
      <a:lvl4pPr marL="1133901" indent="0" algn="l" defTabSz="755934" rtl="0" eaLnBrk="1" latinLnBrk="0" hangingPunct="1">
        <a:lnSpc>
          <a:spcPct val="90000"/>
        </a:lnSpc>
        <a:spcBef>
          <a:spcPts val="413"/>
        </a:spcBef>
        <a:buFontTx/>
        <a:buNone/>
        <a:defRPr sz="700" kern="1200">
          <a:solidFill>
            <a:schemeClr val="tx1"/>
          </a:solidFill>
          <a:latin typeface="Azo Sans" panose="020B0603030503020204" pitchFamily="34" charset="77"/>
          <a:ea typeface="+mn-ea"/>
          <a:cs typeface="+mn-cs"/>
        </a:defRPr>
      </a:lvl4pPr>
      <a:lvl5pPr marL="1511869" indent="0" algn="l" defTabSz="755934" rtl="0" eaLnBrk="1" latinLnBrk="0" hangingPunct="1">
        <a:lnSpc>
          <a:spcPct val="90000"/>
        </a:lnSpc>
        <a:spcBef>
          <a:spcPts val="413"/>
        </a:spcBef>
        <a:buFontTx/>
        <a:buNone/>
        <a:defRPr sz="700" kern="1200">
          <a:solidFill>
            <a:schemeClr val="tx1"/>
          </a:solidFill>
          <a:latin typeface="Azo Sans" panose="020B0603030503020204" pitchFamily="34" charset="77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55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82A6561-608E-EFA5-6E3F-28BF3FD6F5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4586" y="468000"/>
            <a:ext cx="5929058" cy="499917"/>
          </a:xfrm>
        </p:spPr>
        <p:txBody>
          <a:bodyPr/>
          <a:lstStyle/>
          <a:p>
            <a:r>
              <a:rPr lang="fr-FR" dirty="0"/>
              <a:t>check-list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B22F8DC-FE66-F0E9-108A-5CE9C2F7E4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632" y="2289659"/>
            <a:ext cx="6826880" cy="913211"/>
          </a:xfrm>
        </p:spPr>
        <p:txBody>
          <a:bodyPr/>
          <a:lstStyle/>
          <a:p>
            <a:pPr marL="285750" lvl="0" indent="-285750" algn="just">
              <a:buClr>
                <a:schemeClr val="bg2"/>
              </a:buClr>
              <a:buFont typeface="Wingdings" pitchFamily="2" charset="2"/>
              <a:buChar char="q"/>
            </a:pPr>
            <a:r>
              <a:rPr lang="fr-FR" b="0" dirty="0" smtClean="0">
                <a:solidFill>
                  <a:schemeClr val="tx1"/>
                </a:solidFill>
              </a:rPr>
              <a:t>Demande </a:t>
            </a:r>
            <a:r>
              <a:rPr lang="fr-FR" b="0" dirty="0">
                <a:solidFill>
                  <a:schemeClr val="tx1"/>
                </a:solidFill>
              </a:rPr>
              <a:t>spontanée du patient ou orientation du pharmacien</a:t>
            </a:r>
            <a:endParaRPr lang="fr-FR" b="0" dirty="0" smtClean="0">
              <a:solidFill>
                <a:schemeClr val="tx1"/>
              </a:solidFill>
            </a:endParaRPr>
          </a:p>
          <a:p>
            <a:pPr marL="285750" indent="-285750" algn="just">
              <a:buClr>
                <a:schemeClr val="bg2"/>
              </a:buClr>
              <a:buFont typeface="Wingdings" pitchFamily="2" charset="2"/>
              <a:buChar char="q"/>
            </a:pPr>
            <a:r>
              <a:rPr lang="fr-FR" b="0" dirty="0">
                <a:solidFill>
                  <a:schemeClr val="tx1"/>
                </a:solidFill>
              </a:rPr>
              <a:t>Clarification </a:t>
            </a:r>
            <a:r>
              <a:rPr lang="fr-FR" b="0" dirty="0" smtClean="0">
                <a:solidFill>
                  <a:schemeClr val="tx1"/>
                </a:solidFill>
              </a:rPr>
              <a:t>du ou des symptômes principaux</a:t>
            </a:r>
          </a:p>
          <a:p>
            <a:pPr marL="285750" lvl="0" indent="-285750" algn="just">
              <a:buClr>
                <a:schemeClr val="bg2"/>
              </a:buClr>
              <a:buFont typeface="Wingdings" pitchFamily="2" charset="2"/>
              <a:buChar char="q"/>
            </a:pPr>
            <a:r>
              <a:rPr lang="fr-FR" b="0" dirty="0" smtClean="0">
                <a:solidFill>
                  <a:schemeClr val="tx1"/>
                </a:solidFill>
              </a:rPr>
              <a:t>Évaluation du degré d’urgence ou de gravité apparente</a:t>
            </a:r>
          </a:p>
          <a:p>
            <a:pPr marL="285750" lvl="0" indent="-285750" algn="just">
              <a:buClr>
                <a:schemeClr val="bg2"/>
              </a:buClr>
              <a:buFont typeface="Wingdings" pitchFamily="2" charset="2"/>
              <a:buChar char="q"/>
            </a:pPr>
            <a:r>
              <a:rPr lang="fr-FR" b="0" dirty="0" smtClean="0">
                <a:solidFill>
                  <a:schemeClr val="tx1"/>
                </a:solidFill>
              </a:rPr>
              <a:t>Vérification que la situation relève bien du champ du conseil officinal </a:t>
            </a:r>
            <a:r>
              <a:rPr lang="fr-FR" dirty="0" smtClean="0">
                <a:sym typeface="Wingdings" panose="05000000000000000000" pitchFamily="2" charset="2"/>
              </a:rPr>
              <a:t> Si non, o</a:t>
            </a:r>
            <a:r>
              <a:rPr lang="fr-FR" dirty="0" smtClean="0"/>
              <a:t>rientation médicale</a:t>
            </a:r>
          </a:p>
          <a:p>
            <a:pPr marL="285750" indent="-285750" algn="just">
              <a:buClr>
                <a:schemeClr val="bg2"/>
              </a:buClr>
              <a:buFont typeface="Wingdings" pitchFamily="2" charset="2"/>
              <a:buChar char="q"/>
            </a:pPr>
            <a:r>
              <a:rPr lang="fr-FR" b="0" dirty="0">
                <a:solidFill>
                  <a:schemeClr val="tx1"/>
                </a:solidFill>
              </a:rPr>
              <a:t>Consultation du Dossier </a:t>
            </a:r>
            <a:r>
              <a:rPr lang="fr-FR" b="0" dirty="0" smtClean="0">
                <a:solidFill>
                  <a:schemeClr val="tx1"/>
                </a:solidFill>
              </a:rPr>
              <a:t>Pharmaceutique (DP)</a:t>
            </a:r>
            <a:endParaRPr lang="fr-FR" b="0" dirty="0">
              <a:solidFill>
                <a:schemeClr val="tx1"/>
              </a:solidFill>
            </a:endParaRP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C19CDE4-F5E8-F1BB-443D-044C5A04F6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1</a:t>
            </a:fld>
            <a:r>
              <a:rPr lang="en-US" dirty="0" smtClean="0"/>
              <a:t>/1</a:t>
            </a:r>
            <a:endParaRPr lang="en-US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476FF2F-64DC-76CB-7A2D-98B44E0F163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 smtClean="0"/>
              <a:t>C.12 </a:t>
            </a:r>
            <a:r>
              <a:rPr lang="fr-FR" b="0" dirty="0" smtClean="0"/>
              <a:t>Questionnaire de dispensation sans prescription</a:t>
            </a:r>
            <a:endParaRPr lang="fr-FR" b="0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44EBF844-3015-7D8F-607C-C8D2D2B1202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Pharmacie :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F602130F-85FB-5806-6A54-BC1EE03F793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b="0" dirty="0"/>
              <a:t>Personnaliser l’en-tête</a:t>
            </a:r>
          </a:p>
        </p:txBody>
      </p:sp>
      <p:sp>
        <p:nvSpPr>
          <p:cNvPr id="19" name="Espace réservé du contenu 2">
            <a:extLst>
              <a:ext uri="{FF2B5EF4-FFF2-40B4-BE49-F238E27FC236}">
                <a16:creationId xmlns:a16="http://schemas.microsoft.com/office/drawing/2014/main" id="{581DA95C-2AAC-F282-5903-B69EE437D426}"/>
              </a:ext>
            </a:extLst>
          </p:cNvPr>
          <p:cNvSpPr txBox="1">
            <a:spLocks/>
          </p:cNvSpPr>
          <p:nvPr/>
        </p:nvSpPr>
        <p:spPr>
          <a:xfrm>
            <a:off x="2097610" y="4200660"/>
            <a:ext cx="1924804" cy="119956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755934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FontTx/>
              <a:buNone/>
              <a:defRPr sz="1100" b="0" i="0" kern="1200">
                <a:solidFill>
                  <a:schemeClr val="accent2"/>
                </a:solidFill>
                <a:latin typeface="Azo Sans Medium" panose="020B0603030503020204" pitchFamily="34" charset="77"/>
                <a:ea typeface="+mn-ea"/>
                <a:cs typeface="+mn-cs"/>
              </a:defRPr>
            </a:lvl1pPr>
            <a:lvl2pPr marL="151200" indent="-152984" algn="l" defTabSz="755934" rtl="0" eaLnBrk="1" latinLnBrk="0" hangingPunct="1">
              <a:lnSpc>
                <a:spcPts val="1520"/>
              </a:lnSpc>
              <a:spcBef>
                <a:spcPts val="0"/>
              </a:spcBef>
              <a:buClr>
                <a:schemeClr val="accent2"/>
              </a:buClr>
              <a:buFont typeface="Courier New" panose="02070309020205020404" pitchFamily="49" charset="0"/>
              <a:buChar char="o"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2pPr>
            <a:lvl3pPr marL="180000" indent="97200" algn="l" defTabSz="755934" rtl="0" eaLnBrk="1" latinLnBrk="0" hangingPunct="1">
              <a:lnSpc>
                <a:spcPts val="152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3pPr>
            <a:lvl4pPr marL="0" indent="0" algn="l" defTabSz="755934" rtl="0" eaLnBrk="1" latinLnBrk="0" hangingPunct="1">
              <a:lnSpc>
                <a:spcPts val="1520"/>
              </a:lnSpc>
              <a:spcBef>
                <a:spcPts val="0"/>
              </a:spcBef>
              <a:buFontTx/>
              <a:buNone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4pPr>
            <a:lvl5pPr marL="1511869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Tx/>
              <a:buNone/>
              <a:defRPr sz="1100" kern="1200">
                <a:solidFill>
                  <a:schemeClr val="tx1"/>
                </a:solidFill>
                <a:latin typeface="Azo Sans" panose="020B0603030503020204" pitchFamily="34" charset="77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Clr>
                <a:schemeClr val="bg2"/>
              </a:buClr>
            </a:pPr>
            <a:r>
              <a:rPr lang="fr-FR" b="1" dirty="0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Pourquoi ?</a:t>
            </a:r>
            <a:endParaRPr lang="fr-FR" b="1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Clr>
                <a:schemeClr val="bg2"/>
              </a:buClr>
              <a:buFont typeface="Wingdings" pitchFamily="2" charset="2"/>
              <a:buChar char="q"/>
            </a:pPr>
            <a:r>
              <a:rPr lang="fr-FR" dirty="0" smtClean="0">
                <a:solidFill>
                  <a:schemeClr val="tx1"/>
                </a:solidFill>
              </a:rPr>
              <a:t>Quels </a:t>
            </a:r>
            <a:r>
              <a:rPr lang="fr-FR" dirty="0">
                <a:solidFill>
                  <a:schemeClr val="tx1"/>
                </a:solidFill>
              </a:rPr>
              <a:t>symptômes précis </a:t>
            </a:r>
            <a:r>
              <a:rPr lang="fr-FR" dirty="0" smtClean="0">
                <a:solidFill>
                  <a:schemeClr val="tx1"/>
                </a:solidFill>
              </a:rPr>
              <a:t>?</a:t>
            </a:r>
          </a:p>
          <a:p>
            <a:pPr marL="285750" indent="-285750" algn="just">
              <a:buClr>
                <a:schemeClr val="bg2"/>
              </a:buClr>
              <a:buFont typeface="Wingdings" pitchFamily="2" charset="2"/>
              <a:buChar char="q"/>
            </a:pPr>
            <a:r>
              <a:rPr lang="fr-FR" dirty="0" smtClean="0">
                <a:solidFill>
                  <a:schemeClr val="tx1"/>
                </a:solidFill>
              </a:rPr>
              <a:t>Quelle localisation ?</a:t>
            </a:r>
            <a:endParaRPr lang="fr-FR" dirty="0">
              <a:solidFill>
                <a:schemeClr val="tx1"/>
              </a:solidFill>
            </a:endParaRPr>
          </a:p>
          <a:p>
            <a:pPr marL="285750" lvl="0" indent="-285750" algn="just">
              <a:buClr>
                <a:schemeClr val="bg2"/>
              </a:buClr>
              <a:buFont typeface="Wingdings" pitchFamily="2" charset="2"/>
              <a:buChar char="q"/>
            </a:pPr>
            <a:r>
              <a:rPr lang="fr-FR" dirty="0" smtClean="0">
                <a:solidFill>
                  <a:schemeClr val="tx1"/>
                </a:solidFill>
              </a:rPr>
              <a:t>Depuis </a:t>
            </a:r>
            <a:r>
              <a:rPr lang="fr-FR" dirty="0">
                <a:solidFill>
                  <a:schemeClr val="tx1"/>
                </a:solidFill>
              </a:rPr>
              <a:t>quand </a:t>
            </a:r>
            <a:r>
              <a:rPr lang="fr-FR" dirty="0" smtClean="0">
                <a:solidFill>
                  <a:schemeClr val="tx1"/>
                </a:solidFill>
              </a:rPr>
              <a:t>?</a:t>
            </a:r>
          </a:p>
          <a:p>
            <a:pPr marL="285750" lvl="0" indent="-285750" algn="just">
              <a:buClr>
                <a:schemeClr val="bg2"/>
              </a:buClr>
              <a:buFont typeface="Wingdings" pitchFamily="2" charset="2"/>
              <a:buChar char="q"/>
            </a:pPr>
            <a:r>
              <a:rPr lang="fr-FR" dirty="0" smtClean="0">
                <a:solidFill>
                  <a:schemeClr val="tx1"/>
                </a:solidFill>
              </a:rPr>
              <a:t>Intensité </a:t>
            </a:r>
            <a:r>
              <a:rPr lang="fr-FR" dirty="0">
                <a:solidFill>
                  <a:schemeClr val="tx1"/>
                </a:solidFill>
              </a:rPr>
              <a:t>/ évolution </a:t>
            </a:r>
            <a:r>
              <a:rPr lang="fr-FR" dirty="0" smtClean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29" name="Espace réservé de la date 28">
            <a:extLst>
              <a:ext uri="{FF2B5EF4-FFF2-40B4-BE49-F238E27FC236}">
                <a16:creationId xmlns:a16="http://schemas.microsoft.com/office/drawing/2014/main" id="{1984E629-75CB-E67F-64B3-41EB75180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Version </a:t>
            </a:r>
            <a:r>
              <a:rPr lang="fr-FR" dirty="0" smtClean="0"/>
              <a:t>1.0 </a:t>
            </a:r>
            <a:r>
              <a:rPr lang="fr-FR" dirty="0"/>
              <a:t>/ </a:t>
            </a:r>
            <a:r>
              <a:rPr lang="fr-FR" dirty="0" smtClean="0"/>
              <a:t>Mai </a:t>
            </a:r>
            <a:r>
              <a:rPr lang="fr-FR" dirty="0" smtClean="0"/>
              <a:t>2026 </a:t>
            </a:r>
            <a:endParaRPr lang="en-US" dirty="0"/>
          </a:p>
        </p:txBody>
      </p:sp>
      <p:sp>
        <p:nvSpPr>
          <p:cNvPr id="30" name="Espace réservé du pied de page 29">
            <a:extLst>
              <a:ext uri="{FF2B5EF4-FFF2-40B4-BE49-F238E27FC236}">
                <a16:creationId xmlns:a16="http://schemas.microsoft.com/office/drawing/2014/main" id="{6D1954D0-F1E8-BC9A-14A1-A49C936563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65602" y="9979818"/>
            <a:ext cx="2936118" cy="409702"/>
          </a:xfrm>
        </p:spPr>
        <p:txBody>
          <a:bodyPr/>
          <a:lstStyle/>
          <a:p>
            <a:r>
              <a:rPr lang="en-US" dirty="0" smtClean="0"/>
              <a:t>Sous-theme : </a:t>
            </a:r>
          </a:p>
          <a:p>
            <a:r>
              <a:rPr lang="fr-FR" b="0" dirty="0"/>
              <a:t>2.2 Dispensation de médicaments sans prescription et des autres produits (marchandises autorisées)</a:t>
            </a:r>
            <a:endParaRPr lang="en-US" b="0" dirty="0"/>
          </a:p>
        </p:txBody>
      </p:sp>
      <p:sp>
        <p:nvSpPr>
          <p:cNvPr id="32" name="Espace réservé du contenu 2">
            <a:extLst>
              <a:ext uri="{FF2B5EF4-FFF2-40B4-BE49-F238E27FC236}">
                <a16:creationId xmlns:a16="http://schemas.microsoft.com/office/drawing/2014/main" id="{CE82E5A8-DEB9-3F18-54C4-DAD7F019321C}"/>
              </a:ext>
            </a:extLst>
          </p:cNvPr>
          <p:cNvSpPr txBox="1">
            <a:spLocks/>
          </p:cNvSpPr>
          <p:nvPr/>
        </p:nvSpPr>
        <p:spPr>
          <a:xfrm>
            <a:off x="396632" y="8244686"/>
            <a:ext cx="3205088" cy="147509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755934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FontTx/>
              <a:buNone/>
              <a:defRPr sz="1100" b="0" i="0" kern="1200">
                <a:solidFill>
                  <a:schemeClr val="accent2"/>
                </a:solidFill>
                <a:latin typeface="Azo Sans Medium" panose="020B0603030503020204" pitchFamily="34" charset="77"/>
                <a:ea typeface="+mn-ea"/>
                <a:cs typeface="+mn-cs"/>
              </a:defRPr>
            </a:lvl1pPr>
            <a:lvl2pPr marL="151200" indent="-152984" algn="l" defTabSz="755934" rtl="0" eaLnBrk="1" latinLnBrk="0" hangingPunct="1">
              <a:lnSpc>
                <a:spcPts val="1520"/>
              </a:lnSpc>
              <a:spcBef>
                <a:spcPts val="0"/>
              </a:spcBef>
              <a:buClr>
                <a:schemeClr val="accent2"/>
              </a:buClr>
              <a:buFont typeface="Courier New" panose="02070309020205020404" pitchFamily="49" charset="0"/>
              <a:buChar char="o"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2pPr>
            <a:lvl3pPr marL="180000" indent="97200" algn="l" defTabSz="755934" rtl="0" eaLnBrk="1" latinLnBrk="0" hangingPunct="1">
              <a:lnSpc>
                <a:spcPts val="152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3pPr>
            <a:lvl4pPr marL="0" indent="0" algn="l" defTabSz="755934" rtl="0" eaLnBrk="1" latinLnBrk="0" hangingPunct="1">
              <a:lnSpc>
                <a:spcPts val="1520"/>
              </a:lnSpc>
              <a:spcBef>
                <a:spcPts val="0"/>
              </a:spcBef>
              <a:buFontTx/>
              <a:buNone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4pPr>
            <a:lvl5pPr marL="1511869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Tx/>
              <a:buNone/>
              <a:defRPr sz="1100" kern="1200">
                <a:solidFill>
                  <a:schemeClr val="tx1"/>
                </a:solidFill>
                <a:latin typeface="Azo Sans" panose="020B0603030503020204" pitchFamily="34" charset="77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fr-FR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Choix du produit</a:t>
            </a:r>
          </a:p>
          <a:p>
            <a:pPr marL="285750" indent="-285750" algn="just">
              <a:buClr>
                <a:schemeClr val="bg2"/>
              </a:buClr>
              <a:buFont typeface="Wingdings" pitchFamily="2" charset="2"/>
              <a:buChar char="q"/>
            </a:pP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Produit </a:t>
            </a: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compatible </a:t>
            </a: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avec l’âge </a:t>
            </a: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 le profil du patient</a:t>
            </a:r>
          </a:p>
          <a:p>
            <a:pPr marL="285750" indent="-285750" algn="just">
              <a:buClr>
                <a:schemeClr val="bg2"/>
              </a:buClr>
              <a:buFont typeface="Wingdings" pitchFamily="2" charset="2"/>
              <a:buChar char="q"/>
            </a:pP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Absence de contre-indication et </a:t>
            </a: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d’interaction </a:t>
            </a: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médicamenteuse connue</a:t>
            </a:r>
          </a:p>
          <a:p>
            <a:pPr marL="285750" indent="-285750" algn="just">
              <a:buClr>
                <a:schemeClr val="bg2"/>
              </a:buClr>
              <a:buFont typeface="Wingdings" pitchFamily="2" charset="2"/>
              <a:buChar char="q"/>
            </a:pP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Produit adapté à la situation </a:t>
            </a: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 aux antécédents médicaux</a:t>
            </a:r>
          </a:p>
          <a:p>
            <a:pPr marL="285750" indent="-285750" algn="just">
              <a:buClr>
                <a:schemeClr val="bg2"/>
              </a:buClr>
              <a:buFont typeface="Wingdings" pitchFamily="2" charset="2"/>
              <a:buChar char="q"/>
            </a:pP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Posologie adaptée (âge, poids, terrain)</a:t>
            </a:r>
          </a:p>
          <a:p>
            <a:pPr marL="285750" indent="-285750" algn="just">
              <a:buClr>
                <a:schemeClr val="bg2"/>
              </a:buClr>
              <a:buFont typeface="Wingdings" pitchFamily="2" charset="2"/>
              <a:buChar char="q"/>
            </a:pP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Inscription </a:t>
            </a: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a</a:t>
            </a:r>
            <a:r>
              <a:rPr lang="fr-FR" dirty="0" smtClean="0">
                <a:solidFill>
                  <a:schemeClr val="tx1"/>
                </a:solidFill>
              </a:rPr>
              <a:t>u </a:t>
            </a:r>
            <a:r>
              <a:rPr lang="fr-FR" dirty="0">
                <a:solidFill>
                  <a:schemeClr val="tx1"/>
                </a:solidFill>
              </a:rPr>
              <a:t>Dossier </a:t>
            </a:r>
            <a:r>
              <a:rPr lang="fr-FR" dirty="0" smtClean="0">
                <a:solidFill>
                  <a:schemeClr val="tx1"/>
                </a:solidFill>
              </a:rPr>
              <a:t>Pharmaceutique (DP)</a:t>
            </a:r>
            <a:endParaRPr lang="fr-FR" dirty="0">
              <a:solidFill>
                <a:schemeClr val="tx1"/>
              </a:solidFill>
            </a:endParaRPr>
          </a:p>
        </p:txBody>
      </p:sp>
      <p:pic>
        <p:nvPicPr>
          <p:cNvPr id="41" name="Graphique 40">
            <a:extLst>
              <a:ext uri="{FF2B5EF4-FFF2-40B4-BE49-F238E27FC236}">
                <a16:creationId xmlns:a16="http://schemas.microsoft.com/office/drawing/2014/main" id="{DCD27629-E795-ACB4-3E21-EAE2244192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25729" y="9939635"/>
            <a:ext cx="439371" cy="490067"/>
          </a:xfrm>
          <a:prstGeom prst="rect">
            <a:avLst/>
          </a:prstGeom>
        </p:spPr>
      </p:pic>
      <p:sp>
        <p:nvSpPr>
          <p:cNvPr id="42" name="Espace réservé du contenu 2">
            <a:extLst>
              <a:ext uri="{FF2B5EF4-FFF2-40B4-BE49-F238E27FC236}">
                <a16:creationId xmlns:a16="http://schemas.microsoft.com/office/drawing/2014/main" id="{9802A84D-D00D-86D4-83BC-F45CE7CCB28B}"/>
              </a:ext>
            </a:extLst>
          </p:cNvPr>
          <p:cNvSpPr txBox="1">
            <a:spLocks/>
          </p:cNvSpPr>
          <p:nvPr/>
        </p:nvSpPr>
        <p:spPr>
          <a:xfrm>
            <a:off x="4094481" y="8213136"/>
            <a:ext cx="3129031" cy="158853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755934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FontTx/>
              <a:buNone/>
              <a:defRPr sz="1100" b="0" i="0" kern="1200">
                <a:solidFill>
                  <a:schemeClr val="accent2"/>
                </a:solidFill>
                <a:latin typeface="Azo Sans Medium" panose="020B0603030503020204" pitchFamily="34" charset="77"/>
                <a:ea typeface="+mn-ea"/>
                <a:cs typeface="+mn-cs"/>
              </a:defRPr>
            </a:lvl1pPr>
            <a:lvl2pPr marL="151200" indent="-152984" algn="l" defTabSz="755934" rtl="0" eaLnBrk="1" latinLnBrk="0" hangingPunct="1">
              <a:lnSpc>
                <a:spcPts val="1520"/>
              </a:lnSpc>
              <a:spcBef>
                <a:spcPts val="0"/>
              </a:spcBef>
              <a:buClr>
                <a:schemeClr val="accent2"/>
              </a:buClr>
              <a:buFont typeface="Courier New" panose="02070309020205020404" pitchFamily="49" charset="0"/>
              <a:buChar char="o"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2pPr>
            <a:lvl3pPr marL="180000" indent="97200" algn="l" defTabSz="755934" rtl="0" eaLnBrk="1" latinLnBrk="0" hangingPunct="1">
              <a:lnSpc>
                <a:spcPts val="152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3pPr>
            <a:lvl4pPr marL="0" indent="0" algn="l" defTabSz="755934" rtl="0" eaLnBrk="1" latinLnBrk="0" hangingPunct="1">
              <a:lnSpc>
                <a:spcPts val="1520"/>
              </a:lnSpc>
              <a:spcBef>
                <a:spcPts val="0"/>
              </a:spcBef>
              <a:buFontTx/>
              <a:buNone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4pPr>
            <a:lvl5pPr marL="1511869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Tx/>
              <a:buNone/>
              <a:defRPr sz="1100" kern="1200">
                <a:solidFill>
                  <a:schemeClr val="tx1"/>
                </a:solidFill>
                <a:latin typeface="Azo Sans" panose="020B0603030503020204" pitchFamily="34" charset="77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fr-FR" b="1" dirty="0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Information et conseils</a:t>
            </a:r>
          </a:p>
          <a:p>
            <a:pPr marL="285750" indent="-285750" algn="just">
              <a:buClr>
                <a:schemeClr val="bg2"/>
              </a:buClr>
              <a:buFont typeface="Wingdings" pitchFamily="2" charset="2"/>
              <a:buChar char="q"/>
            </a:pP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Mode d’utilisation expliqué</a:t>
            </a:r>
          </a:p>
          <a:p>
            <a:pPr marL="285750" indent="-285750" algn="just">
              <a:buClr>
                <a:schemeClr val="bg2"/>
              </a:buClr>
              <a:buFont typeface="Wingdings" pitchFamily="2" charset="2"/>
              <a:buChar char="q"/>
            </a:pP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Posologie </a:t>
            </a: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expliquée</a:t>
            </a:r>
          </a:p>
          <a:p>
            <a:pPr marL="285750" indent="-285750" algn="just">
              <a:buClr>
                <a:schemeClr val="bg2"/>
              </a:buClr>
              <a:buFont typeface="Wingdings" pitchFamily="2" charset="2"/>
              <a:buChar char="q"/>
            </a:pP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Durée de traitement limitée et </a:t>
            </a: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expliquée</a:t>
            </a:r>
          </a:p>
          <a:p>
            <a:pPr marL="285750" indent="-285750" algn="just">
              <a:buClr>
                <a:schemeClr val="bg2"/>
              </a:buClr>
              <a:buFont typeface="Wingdings" pitchFamily="2" charset="2"/>
              <a:buChar char="q"/>
            </a:pP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Précautions </a:t>
            </a: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d’emploi </a:t>
            </a: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expliquées</a:t>
            </a:r>
          </a:p>
          <a:p>
            <a:pPr marL="285750" indent="-285750" algn="just">
              <a:buClr>
                <a:schemeClr val="bg2"/>
              </a:buClr>
              <a:buFont typeface="Wingdings" pitchFamily="2" charset="2"/>
              <a:buChar char="q"/>
            </a:pP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Effets </a:t>
            </a: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indésirables signalés</a:t>
            </a:r>
          </a:p>
          <a:p>
            <a:pPr marL="285750" indent="-285750" algn="just">
              <a:buClr>
                <a:schemeClr val="bg2"/>
              </a:buClr>
              <a:buFont typeface="Wingdings" pitchFamily="2" charset="2"/>
              <a:buChar char="q"/>
            </a:pP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Signes nécessitant une consultation </a:t>
            </a: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rappelés</a:t>
            </a:r>
          </a:p>
          <a:p>
            <a:pPr marL="285750" indent="-285750" algn="just">
              <a:buClr>
                <a:schemeClr val="bg2"/>
              </a:buClr>
              <a:buFont typeface="Wingdings" pitchFamily="2" charset="2"/>
              <a:buChar char="q"/>
            </a:pP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Tout </a:t>
            </a: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autre Conseil pharmaceutique permettant le bon usage du </a:t>
            </a: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médicament</a:t>
            </a:r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Espace réservé du pied de page 29">
            <a:extLst>
              <a:ext uri="{FF2B5EF4-FFF2-40B4-BE49-F238E27FC236}">
                <a16:creationId xmlns:a16="http://schemas.microsoft.com/office/drawing/2014/main" id="{D3434E79-A65F-A99C-4B77-9B29037F4446}"/>
              </a:ext>
            </a:extLst>
          </p:cNvPr>
          <p:cNvSpPr txBox="1">
            <a:spLocks/>
          </p:cNvSpPr>
          <p:nvPr/>
        </p:nvSpPr>
        <p:spPr>
          <a:xfrm>
            <a:off x="3916680" y="9979818"/>
            <a:ext cx="3297580" cy="409702"/>
          </a:xfrm>
          <a:prstGeom prst="rect">
            <a:avLst/>
          </a:prstGeom>
        </p:spPr>
        <p:txBody>
          <a:bodyPr vert="horz" lIns="0" tIns="46800" rIns="0" bIns="0" rtlCol="0" anchor="t"/>
          <a:lstStyle>
            <a:defPPr>
              <a:defRPr lang="en-US"/>
            </a:defPPr>
            <a:lvl1pPr marL="0" algn="l" defTabSz="457200" rtl="0" eaLnBrk="1" latinLnBrk="0" hangingPunct="1">
              <a:defRPr sz="700" kern="1200">
                <a:solidFill>
                  <a:schemeClr val="tx1"/>
                </a:solidFill>
                <a:latin typeface="Azo Sans" panose="020B0603030503020204" pitchFamily="34" charset="77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Principes : 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Principe 11 : Dispensation de medicaments sans prescription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Principe 12 :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Dispensation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des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autres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produits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autorisés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sans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prescription</a:t>
            </a:r>
          </a:p>
        </p:txBody>
      </p:sp>
      <p:grpSp>
        <p:nvGrpSpPr>
          <p:cNvPr id="65" name="Groupe 64">
            <a:extLst>
              <a:ext uri="{FF2B5EF4-FFF2-40B4-BE49-F238E27FC236}">
                <a16:creationId xmlns:a16="http://schemas.microsoft.com/office/drawing/2014/main" id="{44E9977E-02F4-8546-87C1-DAFB8788CA36}"/>
              </a:ext>
            </a:extLst>
          </p:cNvPr>
          <p:cNvGrpSpPr/>
          <p:nvPr/>
        </p:nvGrpSpPr>
        <p:grpSpPr>
          <a:xfrm>
            <a:off x="367922" y="7935363"/>
            <a:ext cx="1140562" cy="211541"/>
            <a:chOff x="4820850" y="4231021"/>
            <a:chExt cx="1140562" cy="211541"/>
          </a:xfrm>
        </p:grpSpPr>
        <p:sp>
          <p:nvSpPr>
            <p:cNvPr id="66" name="Ellipse 65">
              <a:extLst>
                <a:ext uri="{FF2B5EF4-FFF2-40B4-BE49-F238E27FC236}">
                  <a16:creationId xmlns:a16="http://schemas.microsoft.com/office/drawing/2014/main" id="{1CE1926C-DF37-3F56-7AE2-74C6FBFB7651}"/>
                </a:ext>
              </a:extLst>
            </p:cNvPr>
            <p:cNvSpPr/>
            <p:nvPr/>
          </p:nvSpPr>
          <p:spPr>
            <a:xfrm>
              <a:off x="5371514" y="4392162"/>
              <a:ext cx="50400" cy="50400"/>
            </a:xfrm>
            <a:prstGeom prst="ellipse">
              <a:avLst/>
            </a:prstGeom>
            <a:solidFill>
              <a:schemeClr val="bg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7" name="Ellipse 66">
              <a:extLst>
                <a:ext uri="{FF2B5EF4-FFF2-40B4-BE49-F238E27FC236}">
                  <a16:creationId xmlns:a16="http://schemas.microsoft.com/office/drawing/2014/main" id="{21863F93-84C5-5AFB-8A51-3894DE8E0FA5}"/>
                </a:ext>
              </a:extLst>
            </p:cNvPr>
            <p:cNvSpPr/>
            <p:nvPr/>
          </p:nvSpPr>
          <p:spPr>
            <a:xfrm>
              <a:off x="5371514" y="4328662"/>
              <a:ext cx="50400" cy="50400"/>
            </a:xfrm>
            <a:prstGeom prst="ellipse">
              <a:avLst/>
            </a:prstGeom>
            <a:solidFill>
              <a:schemeClr val="bg2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8" name="Forme libre 67">
              <a:extLst>
                <a:ext uri="{FF2B5EF4-FFF2-40B4-BE49-F238E27FC236}">
                  <a16:creationId xmlns:a16="http://schemas.microsoft.com/office/drawing/2014/main" id="{C1738393-BCD9-249A-11CA-F1FF86D3441C}"/>
                </a:ext>
              </a:extLst>
            </p:cNvPr>
            <p:cNvSpPr/>
            <p:nvPr/>
          </p:nvSpPr>
          <p:spPr>
            <a:xfrm>
              <a:off x="4820850" y="4231021"/>
              <a:ext cx="1140562" cy="56057"/>
            </a:xfrm>
            <a:custGeom>
              <a:avLst/>
              <a:gdLst>
                <a:gd name="csX0" fmla="*/ 0 w 1140562"/>
                <a:gd name="csY0" fmla="*/ 0 h 404053"/>
                <a:gd name="csX1" fmla="*/ 1140562 w 1140562"/>
                <a:gd name="csY1" fmla="*/ 0 h 404053"/>
                <a:gd name="csX2" fmla="*/ 1140562 w 1140562"/>
                <a:gd name="csY2" fmla="*/ 347996 h 404053"/>
                <a:gd name="csX3" fmla="*/ 611262 w 1140562"/>
                <a:gd name="csY3" fmla="*/ 347996 h 404053"/>
                <a:gd name="csX4" fmla="*/ 570300 w 1140562"/>
                <a:gd name="csY4" fmla="*/ 404053 h 404053"/>
                <a:gd name="csX5" fmla="*/ 529339 w 1140562"/>
                <a:gd name="csY5" fmla="*/ 347996 h 404053"/>
                <a:gd name="csX6" fmla="*/ 0 w 1140562"/>
                <a:gd name="csY6" fmla="*/ 347996 h 404053"/>
                <a:gd name="csX0" fmla="*/ 1140562 w 1232002"/>
                <a:gd name="csY0" fmla="*/ 0 h 404053"/>
                <a:gd name="csX1" fmla="*/ 1140562 w 1232002"/>
                <a:gd name="csY1" fmla="*/ 347996 h 404053"/>
                <a:gd name="csX2" fmla="*/ 611262 w 1232002"/>
                <a:gd name="csY2" fmla="*/ 347996 h 404053"/>
                <a:gd name="csX3" fmla="*/ 570300 w 1232002"/>
                <a:gd name="csY3" fmla="*/ 404053 h 404053"/>
                <a:gd name="csX4" fmla="*/ 529339 w 1232002"/>
                <a:gd name="csY4" fmla="*/ 347996 h 404053"/>
                <a:gd name="csX5" fmla="*/ 0 w 1232002"/>
                <a:gd name="csY5" fmla="*/ 347996 h 404053"/>
                <a:gd name="csX6" fmla="*/ 0 w 1232002"/>
                <a:gd name="csY6" fmla="*/ 0 h 404053"/>
                <a:gd name="csX7" fmla="*/ 1232002 w 1232002"/>
                <a:gd name="csY7" fmla="*/ 91440 h 404053"/>
                <a:gd name="csX0" fmla="*/ 1140562 w 1140562"/>
                <a:gd name="csY0" fmla="*/ 0 h 404053"/>
                <a:gd name="csX1" fmla="*/ 1140562 w 1140562"/>
                <a:gd name="csY1" fmla="*/ 347996 h 404053"/>
                <a:gd name="csX2" fmla="*/ 611262 w 1140562"/>
                <a:gd name="csY2" fmla="*/ 347996 h 404053"/>
                <a:gd name="csX3" fmla="*/ 570300 w 1140562"/>
                <a:gd name="csY3" fmla="*/ 404053 h 404053"/>
                <a:gd name="csX4" fmla="*/ 529339 w 1140562"/>
                <a:gd name="csY4" fmla="*/ 347996 h 404053"/>
                <a:gd name="csX5" fmla="*/ 0 w 1140562"/>
                <a:gd name="csY5" fmla="*/ 347996 h 404053"/>
                <a:gd name="csX6" fmla="*/ 0 w 1140562"/>
                <a:gd name="csY6" fmla="*/ 0 h 404053"/>
                <a:gd name="csX0" fmla="*/ 1140562 w 1140562"/>
                <a:gd name="csY0" fmla="*/ 347996 h 404053"/>
                <a:gd name="csX1" fmla="*/ 611262 w 1140562"/>
                <a:gd name="csY1" fmla="*/ 347996 h 404053"/>
                <a:gd name="csX2" fmla="*/ 570300 w 1140562"/>
                <a:gd name="csY2" fmla="*/ 404053 h 404053"/>
                <a:gd name="csX3" fmla="*/ 529339 w 1140562"/>
                <a:gd name="csY3" fmla="*/ 347996 h 404053"/>
                <a:gd name="csX4" fmla="*/ 0 w 1140562"/>
                <a:gd name="csY4" fmla="*/ 347996 h 404053"/>
                <a:gd name="csX5" fmla="*/ 0 w 1140562"/>
                <a:gd name="csY5" fmla="*/ 0 h 404053"/>
                <a:gd name="csX0" fmla="*/ 1140562 w 1140562"/>
                <a:gd name="csY0" fmla="*/ 0 h 56057"/>
                <a:gd name="csX1" fmla="*/ 611262 w 1140562"/>
                <a:gd name="csY1" fmla="*/ 0 h 56057"/>
                <a:gd name="csX2" fmla="*/ 570300 w 1140562"/>
                <a:gd name="csY2" fmla="*/ 56057 h 56057"/>
                <a:gd name="csX3" fmla="*/ 529339 w 1140562"/>
                <a:gd name="csY3" fmla="*/ 0 h 56057"/>
                <a:gd name="csX4" fmla="*/ 0 w 1140562"/>
                <a:gd name="csY4" fmla="*/ 0 h 5605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140562" h="56057">
                  <a:moveTo>
                    <a:pt x="1140562" y="0"/>
                  </a:moveTo>
                  <a:lnTo>
                    <a:pt x="611262" y="0"/>
                  </a:lnTo>
                  <a:lnTo>
                    <a:pt x="570300" y="56057"/>
                  </a:lnTo>
                  <a:lnTo>
                    <a:pt x="529339" y="0"/>
                  </a:lnTo>
                  <a:lnTo>
                    <a:pt x="0" y="0"/>
                  </a:lnTo>
                </a:path>
              </a:pathLst>
            </a:custGeom>
            <a:noFill/>
            <a:ln w="3175">
              <a:solidFill>
                <a:schemeClr val="bg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fr-FR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7" name="Espace réservé du contenu 2">
            <a:extLst>
              <a:ext uri="{FF2B5EF4-FFF2-40B4-BE49-F238E27FC236}">
                <a16:creationId xmlns:a16="http://schemas.microsoft.com/office/drawing/2014/main" id="{6B22F8DC-FE66-F0E9-108A-5CE9C2F7E4EB}"/>
              </a:ext>
            </a:extLst>
          </p:cNvPr>
          <p:cNvSpPr txBox="1">
            <a:spLocks/>
          </p:cNvSpPr>
          <p:nvPr/>
        </p:nvSpPr>
        <p:spPr>
          <a:xfrm>
            <a:off x="396632" y="4197841"/>
            <a:ext cx="1700978" cy="104516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755934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FontTx/>
              <a:buNone/>
              <a:defRPr sz="1100" b="1" i="0" kern="120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151200" indent="-152984" algn="l" defTabSz="755934" rtl="0" eaLnBrk="1" latinLnBrk="0" hangingPunct="1">
              <a:lnSpc>
                <a:spcPts val="1320"/>
              </a:lnSpc>
              <a:spcBef>
                <a:spcPts val="0"/>
              </a:spcBef>
              <a:buClr>
                <a:schemeClr val="bg2"/>
              </a:buClr>
              <a:buFont typeface="Courier New" panose="02070309020205020404" pitchFamily="49" charset="0"/>
              <a:buChar char="o"/>
              <a:defRPr sz="11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288000" indent="-97200" algn="l" defTabSz="755934" rtl="0" eaLnBrk="1" latinLnBrk="0" hangingPunct="1">
              <a:lnSpc>
                <a:spcPts val="132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1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80000" indent="0" algn="l" defTabSz="755934" rtl="0" eaLnBrk="1" latinLnBrk="0" hangingPunct="1">
              <a:lnSpc>
                <a:spcPts val="1320"/>
              </a:lnSpc>
              <a:spcBef>
                <a:spcPts val="0"/>
              </a:spcBef>
              <a:buFontTx/>
              <a:buNone/>
              <a:defRPr sz="11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11869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Tx/>
              <a:buNone/>
              <a:defRPr sz="1100" kern="1200">
                <a:solidFill>
                  <a:schemeClr val="tx1"/>
                </a:solidFill>
                <a:latin typeface="Azo Sans" panose="020B0603030503020204" pitchFamily="34" charset="77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Clr>
                <a:schemeClr val="bg2"/>
              </a:buClr>
            </a:pPr>
            <a:r>
              <a:rPr lang="fr-FR" dirty="0" smtClean="0"/>
              <a:t>Pour qui ?</a:t>
            </a:r>
            <a:endParaRPr lang="fr-FR" dirty="0"/>
          </a:p>
          <a:p>
            <a:pPr marL="285750" indent="-285750" algn="just">
              <a:buClr>
                <a:schemeClr val="bg2"/>
              </a:buClr>
              <a:buFont typeface="Wingdings" pitchFamily="2" charset="2"/>
              <a:buChar char="q"/>
            </a:pPr>
            <a:r>
              <a:rPr lang="fr-FR" b="0" dirty="0" smtClean="0">
                <a:solidFill>
                  <a:schemeClr val="tx1"/>
                </a:solidFill>
              </a:rPr>
              <a:t>Pour le patient</a:t>
            </a:r>
          </a:p>
          <a:p>
            <a:pPr marL="285750" indent="-285750" algn="just">
              <a:buClr>
                <a:schemeClr val="bg2"/>
              </a:buClr>
              <a:buFont typeface="Wingdings" pitchFamily="2" charset="2"/>
              <a:buChar char="q"/>
            </a:pPr>
            <a:r>
              <a:rPr lang="fr-FR" b="0" dirty="0" smtClean="0">
                <a:solidFill>
                  <a:schemeClr val="tx1"/>
                </a:solidFill>
              </a:rPr>
              <a:t>Pour un tiers</a:t>
            </a:r>
          </a:p>
          <a:p>
            <a:r>
              <a:rPr lang="fr-FR" b="0" dirty="0" smtClean="0"/>
              <a:t>→ Âge : ……</a:t>
            </a:r>
          </a:p>
          <a:p>
            <a:r>
              <a:rPr lang="fr-FR" b="0" dirty="0" smtClean="0"/>
              <a:t>→ Poids (si enfant) : …….</a:t>
            </a:r>
            <a:endParaRPr lang="fr-FR" b="0" dirty="0"/>
          </a:p>
        </p:txBody>
      </p:sp>
      <p:sp>
        <p:nvSpPr>
          <p:cNvPr id="44" name="Espace réservé du contenu 2">
            <a:extLst>
              <a:ext uri="{FF2B5EF4-FFF2-40B4-BE49-F238E27FC236}">
                <a16:creationId xmlns:a16="http://schemas.microsoft.com/office/drawing/2014/main" id="{6B22F8DC-FE66-F0E9-108A-5CE9C2F7E4EB}"/>
              </a:ext>
            </a:extLst>
          </p:cNvPr>
          <p:cNvSpPr txBox="1">
            <a:spLocks/>
          </p:cNvSpPr>
          <p:nvPr/>
        </p:nvSpPr>
        <p:spPr>
          <a:xfrm>
            <a:off x="731324" y="1848980"/>
            <a:ext cx="5562320" cy="39909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755934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FontTx/>
              <a:buNone/>
              <a:defRPr sz="1100" b="1" i="0" kern="120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151200" indent="-152984" algn="l" defTabSz="755934" rtl="0" eaLnBrk="1" latinLnBrk="0" hangingPunct="1">
              <a:lnSpc>
                <a:spcPts val="1320"/>
              </a:lnSpc>
              <a:spcBef>
                <a:spcPts val="0"/>
              </a:spcBef>
              <a:buClr>
                <a:schemeClr val="bg2"/>
              </a:buClr>
              <a:buFont typeface="Courier New" panose="02070309020205020404" pitchFamily="49" charset="0"/>
              <a:buChar char="o"/>
              <a:defRPr sz="11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288000" indent="-97200" algn="l" defTabSz="755934" rtl="0" eaLnBrk="1" latinLnBrk="0" hangingPunct="1">
              <a:lnSpc>
                <a:spcPts val="132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1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80000" indent="0" algn="l" defTabSz="755934" rtl="0" eaLnBrk="1" latinLnBrk="0" hangingPunct="1">
              <a:lnSpc>
                <a:spcPts val="1320"/>
              </a:lnSpc>
              <a:spcBef>
                <a:spcPts val="0"/>
              </a:spcBef>
              <a:buFontTx/>
              <a:buNone/>
              <a:defRPr sz="11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11869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Tx/>
              <a:buNone/>
              <a:defRPr sz="1100" kern="1200">
                <a:solidFill>
                  <a:schemeClr val="tx1"/>
                </a:solidFill>
                <a:latin typeface="Azo Sans" panose="020B0603030503020204" pitchFamily="34" charset="77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dirty="0" smtClean="0"/>
              <a:t>Analyse de la demande</a:t>
            </a:r>
            <a:endParaRPr lang="fr-FR" sz="2000" dirty="0"/>
          </a:p>
        </p:txBody>
      </p:sp>
      <p:grpSp>
        <p:nvGrpSpPr>
          <p:cNvPr id="45" name="Groupe 44">
            <a:extLst>
              <a:ext uri="{FF2B5EF4-FFF2-40B4-BE49-F238E27FC236}">
                <a16:creationId xmlns:a16="http://schemas.microsoft.com/office/drawing/2014/main" id="{9B992498-C5B4-B27E-FC66-A74B208603E1}"/>
              </a:ext>
            </a:extLst>
          </p:cNvPr>
          <p:cNvGrpSpPr/>
          <p:nvPr/>
        </p:nvGrpSpPr>
        <p:grpSpPr>
          <a:xfrm>
            <a:off x="356411" y="1799265"/>
            <a:ext cx="290053" cy="292100"/>
            <a:chOff x="225503" y="2443266"/>
            <a:chExt cx="290053" cy="292100"/>
          </a:xfrm>
        </p:grpSpPr>
        <p:cxnSp>
          <p:nvCxnSpPr>
            <p:cNvPr id="46" name="Connecteur droit 45">
              <a:extLst>
                <a:ext uri="{FF2B5EF4-FFF2-40B4-BE49-F238E27FC236}">
                  <a16:creationId xmlns:a16="http://schemas.microsoft.com/office/drawing/2014/main" id="{11A44A79-ABDA-C96B-FD50-500457ABEDE1}"/>
                </a:ext>
              </a:extLst>
            </p:cNvPr>
            <p:cNvCxnSpPr>
              <a:cxnSpLocks/>
            </p:cNvCxnSpPr>
            <p:nvPr/>
          </p:nvCxnSpPr>
          <p:spPr>
            <a:xfrm>
              <a:off x="225503" y="2443266"/>
              <a:ext cx="290053" cy="185496"/>
            </a:xfrm>
            <a:prstGeom prst="line">
              <a:avLst/>
            </a:prstGeom>
            <a:ln w="12700">
              <a:solidFill>
                <a:schemeClr val="accent2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Connecteur droit 47">
              <a:extLst>
                <a:ext uri="{FF2B5EF4-FFF2-40B4-BE49-F238E27FC236}">
                  <a16:creationId xmlns:a16="http://schemas.microsoft.com/office/drawing/2014/main" id="{CCEDE5B1-3562-A804-982A-9D36E507189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50588" y="2629157"/>
              <a:ext cx="158386" cy="106209"/>
            </a:xfrm>
            <a:prstGeom prst="line">
              <a:avLst/>
            </a:prstGeom>
            <a:ln w="12700">
              <a:solidFill>
                <a:schemeClr val="accent2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3" name="Espace réservé du contenu 2">
            <a:extLst>
              <a:ext uri="{FF2B5EF4-FFF2-40B4-BE49-F238E27FC236}">
                <a16:creationId xmlns:a16="http://schemas.microsoft.com/office/drawing/2014/main" id="{6B22F8DC-FE66-F0E9-108A-5CE9C2F7E4EB}"/>
              </a:ext>
            </a:extLst>
          </p:cNvPr>
          <p:cNvSpPr txBox="1">
            <a:spLocks/>
          </p:cNvSpPr>
          <p:nvPr/>
        </p:nvSpPr>
        <p:spPr>
          <a:xfrm>
            <a:off x="731324" y="3428765"/>
            <a:ext cx="5562320" cy="39909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755934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FontTx/>
              <a:buNone/>
              <a:defRPr sz="1100" b="1" i="0" kern="120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151200" indent="-152984" algn="l" defTabSz="755934" rtl="0" eaLnBrk="1" latinLnBrk="0" hangingPunct="1">
              <a:lnSpc>
                <a:spcPts val="1320"/>
              </a:lnSpc>
              <a:spcBef>
                <a:spcPts val="0"/>
              </a:spcBef>
              <a:buClr>
                <a:schemeClr val="bg2"/>
              </a:buClr>
              <a:buFont typeface="Courier New" panose="02070309020205020404" pitchFamily="49" charset="0"/>
              <a:buChar char="o"/>
              <a:defRPr sz="11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288000" indent="-97200" algn="l" defTabSz="755934" rtl="0" eaLnBrk="1" latinLnBrk="0" hangingPunct="1">
              <a:lnSpc>
                <a:spcPts val="132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1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80000" indent="0" algn="l" defTabSz="755934" rtl="0" eaLnBrk="1" latinLnBrk="0" hangingPunct="1">
              <a:lnSpc>
                <a:spcPts val="1320"/>
              </a:lnSpc>
              <a:spcBef>
                <a:spcPts val="0"/>
              </a:spcBef>
              <a:buFontTx/>
              <a:buNone/>
              <a:defRPr sz="11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11869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Tx/>
              <a:buNone/>
              <a:defRPr sz="1100" kern="1200">
                <a:solidFill>
                  <a:schemeClr val="tx1"/>
                </a:solidFill>
                <a:latin typeface="Azo Sans" panose="020B0603030503020204" pitchFamily="34" charset="77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dirty="0" smtClean="0"/>
              <a:t>Questionnaire</a:t>
            </a:r>
            <a:endParaRPr lang="fr-FR" sz="2000" dirty="0"/>
          </a:p>
        </p:txBody>
      </p:sp>
      <p:grpSp>
        <p:nvGrpSpPr>
          <p:cNvPr id="54" name="Groupe 53">
            <a:extLst>
              <a:ext uri="{FF2B5EF4-FFF2-40B4-BE49-F238E27FC236}">
                <a16:creationId xmlns:a16="http://schemas.microsoft.com/office/drawing/2014/main" id="{9B992498-C5B4-B27E-FC66-A74B208603E1}"/>
              </a:ext>
            </a:extLst>
          </p:cNvPr>
          <p:cNvGrpSpPr/>
          <p:nvPr/>
        </p:nvGrpSpPr>
        <p:grpSpPr>
          <a:xfrm>
            <a:off x="356411" y="3367805"/>
            <a:ext cx="290053" cy="292100"/>
            <a:chOff x="225503" y="2443266"/>
            <a:chExt cx="290053" cy="292100"/>
          </a:xfrm>
        </p:grpSpPr>
        <p:cxnSp>
          <p:nvCxnSpPr>
            <p:cNvPr id="55" name="Connecteur droit 54">
              <a:extLst>
                <a:ext uri="{FF2B5EF4-FFF2-40B4-BE49-F238E27FC236}">
                  <a16:creationId xmlns:a16="http://schemas.microsoft.com/office/drawing/2014/main" id="{11A44A79-ABDA-C96B-FD50-500457ABEDE1}"/>
                </a:ext>
              </a:extLst>
            </p:cNvPr>
            <p:cNvCxnSpPr>
              <a:cxnSpLocks/>
            </p:cNvCxnSpPr>
            <p:nvPr/>
          </p:nvCxnSpPr>
          <p:spPr>
            <a:xfrm>
              <a:off x="225503" y="2443266"/>
              <a:ext cx="290053" cy="185496"/>
            </a:xfrm>
            <a:prstGeom prst="line">
              <a:avLst/>
            </a:prstGeom>
            <a:ln w="12700">
              <a:solidFill>
                <a:schemeClr val="accent2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Connecteur droit 55">
              <a:extLst>
                <a:ext uri="{FF2B5EF4-FFF2-40B4-BE49-F238E27FC236}">
                  <a16:creationId xmlns:a16="http://schemas.microsoft.com/office/drawing/2014/main" id="{CCEDE5B1-3562-A804-982A-9D36E507189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50588" y="2629157"/>
              <a:ext cx="158386" cy="106209"/>
            </a:xfrm>
            <a:prstGeom prst="line">
              <a:avLst/>
            </a:prstGeom>
            <a:ln w="12700">
              <a:solidFill>
                <a:schemeClr val="accent2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5" name="Espace réservé du contenu 2">
            <a:extLst>
              <a:ext uri="{FF2B5EF4-FFF2-40B4-BE49-F238E27FC236}">
                <a16:creationId xmlns:a16="http://schemas.microsoft.com/office/drawing/2014/main" id="{581DA95C-2AAC-F282-5903-B69EE437D426}"/>
              </a:ext>
            </a:extLst>
          </p:cNvPr>
          <p:cNvSpPr txBox="1">
            <a:spLocks/>
          </p:cNvSpPr>
          <p:nvPr/>
        </p:nvSpPr>
        <p:spPr>
          <a:xfrm>
            <a:off x="4187257" y="4205857"/>
            <a:ext cx="3036255" cy="124250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755934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FontTx/>
              <a:buNone/>
              <a:defRPr sz="1100" b="0" i="0" kern="1200">
                <a:solidFill>
                  <a:schemeClr val="accent2"/>
                </a:solidFill>
                <a:latin typeface="Azo Sans Medium" panose="020B0603030503020204" pitchFamily="34" charset="77"/>
                <a:ea typeface="+mn-ea"/>
                <a:cs typeface="+mn-cs"/>
              </a:defRPr>
            </a:lvl1pPr>
            <a:lvl2pPr marL="151200" indent="-152984" algn="l" defTabSz="755934" rtl="0" eaLnBrk="1" latinLnBrk="0" hangingPunct="1">
              <a:lnSpc>
                <a:spcPts val="1520"/>
              </a:lnSpc>
              <a:spcBef>
                <a:spcPts val="0"/>
              </a:spcBef>
              <a:buClr>
                <a:schemeClr val="accent2"/>
              </a:buClr>
              <a:buFont typeface="Courier New" panose="02070309020205020404" pitchFamily="49" charset="0"/>
              <a:buChar char="o"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2pPr>
            <a:lvl3pPr marL="180000" indent="97200" algn="l" defTabSz="755934" rtl="0" eaLnBrk="1" latinLnBrk="0" hangingPunct="1">
              <a:lnSpc>
                <a:spcPts val="152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3pPr>
            <a:lvl4pPr marL="0" indent="0" algn="l" defTabSz="755934" rtl="0" eaLnBrk="1" latinLnBrk="0" hangingPunct="1">
              <a:lnSpc>
                <a:spcPts val="1520"/>
              </a:lnSpc>
              <a:spcBef>
                <a:spcPts val="0"/>
              </a:spcBef>
              <a:buFontTx/>
              <a:buNone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4pPr>
            <a:lvl5pPr marL="1511869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Tx/>
              <a:buNone/>
              <a:defRPr sz="1100" kern="1200">
                <a:solidFill>
                  <a:schemeClr val="tx1"/>
                </a:solidFill>
                <a:latin typeface="Azo Sans" panose="020B0603030503020204" pitchFamily="34" charset="77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Clr>
                <a:schemeClr val="bg2"/>
              </a:buClr>
            </a:pPr>
            <a:r>
              <a:rPr lang="fr-FR" b="1" dirty="0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Quoi ?</a:t>
            </a:r>
            <a:endParaRPr lang="fr-FR" b="1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 algn="just">
              <a:buClr>
                <a:schemeClr val="bg2"/>
              </a:buClr>
              <a:buFont typeface="Wingdings" pitchFamily="2" charset="2"/>
              <a:buChar char="q"/>
            </a:pPr>
            <a:r>
              <a:rPr lang="fr-FR" dirty="0" smtClean="0">
                <a:solidFill>
                  <a:schemeClr val="tx1"/>
                </a:solidFill>
              </a:rPr>
              <a:t>Qu’avez-vous essayé pour améliorer ces symptômes ? (médicament, mesure d’hygiène,…)</a:t>
            </a:r>
          </a:p>
          <a:p>
            <a:pPr marL="285750" lvl="0" indent="-285750" algn="just">
              <a:buClr>
                <a:schemeClr val="bg2"/>
              </a:buClr>
              <a:buFont typeface="Wingdings" pitchFamily="2" charset="2"/>
              <a:buChar char="q"/>
            </a:pPr>
            <a:r>
              <a:rPr lang="fr-FR" dirty="0">
                <a:solidFill>
                  <a:schemeClr val="tx1"/>
                </a:solidFill>
              </a:rPr>
              <a:t>Avez-vous déjà essayé </a:t>
            </a:r>
            <a:r>
              <a:rPr lang="fr-FR" dirty="0" smtClean="0">
                <a:solidFill>
                  <a:schemeClr val="tx1"/>
                </a:solidFill>
              </a:rPr>
              <a:t>ce produit ?</a:t>
            </a:r>
          </a:p>
          <a:p>
            <a:pPr>
              <a:buClr>
                <a:schemeClr val="bg2"/>
              </a:buClr>
            </a:pPr>
            <a:r>
              <a:rPr lang="fr-FR" dirty="0"/>
              <a:t>→ </a:t>
            </a:r>
            <a:r>
              <a:rPr lang="fr-FR" dirty="0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</a:t>
            </a:r>
            <a:endParaRPr lang="fr-FR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chemeClr val="bg2"/>
              </a:buClr>
            </a:pPr>
            <a:r>
              <a:rPr lang="fr-FR" dirty="0"/>
              <a:t>→ </a:t>
            </a:r>
            <a:r>
              <a:rPr lang="fr-FR" dirty="0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Oui </a:t>
            </a:r>
            <a:r>
              <a:rPr lang="fr-FR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→ </a:t>
            </a:r>
            <a:r>
              <a:rPr lang="fr-FR" dirty="0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a-t-il été efficace ? Bien toléré ? …</a:t>
            </a:r>
            <a:endParaRPr lang="fr-FR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7" name="Espace réservé du contenu 2">
            <a:extLst>
              <a:ext uri="{FF2B5EF4-FFF2-40B4-BE49-F238E27FC236}">
                <a16:creationId xmlns:a16="http://schemas.microsoft.com/office/drawing/2014/main" id="{CE82E5A8-DEB9-3F18-54C4-DAD7F019321C}"/>
              </a:ext>
            </a:extLst>
          </p:cNvPr>
          <p:cNvSpPr txBox="1">
            <a:spLocks/>
          </p:cNvSpPr>
          <p:nvPr/>
        </p:nvSpPr>
        <p:spPr>
          <a:xfrm>
            <a:off x="373839" y="5622115"/>
            <a:ext cx="3053816" cy="151541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755934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FontTx/>
              <a:buNone/>
              <a:defRPr sz="1100" b="0" i="0" kern="1200">
                <a:solidFill>
                  <a:schemeClr val="accent2"/>
                </a:solidFill>
                <a:latin typeface="Azo Sans Medium" panose="020B0603030503020204" pitchFamily="34" charset="77"/>
                <a:ea typeface="+mn-ea"/>
                <a:cs typeface="+mn-cs"/>
              </a:defRPr>
            </a:lvl1pPr>
            <a:lvl2pPr marL="151200" indent="-152984" algn="l" defTabSz="755934" rtl="0" eaLnBrk="1" latinLnBrk="0" hangingPunct="1">
              <a:lnSpc>
                <a:spcPts val="1520"/>
              </a:lnSpc>
              <a:spcBef>
                <a:spcPts val="0"/>
              </a:spcBef>
              <a:buClr>
                <a:schemeClr val="accent2"/>
              </a:buClr>
              <a:buFont typeface="Courier New" panose="02070309020205020404" pitchFamily="49" charset="0"/>
              <a:buChar char="o"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2pPr>
            <a:lvl3pPr marL="180000" indent="97200" algn="l" defTabSz="755934" rtl="0" eaLnBrk="1" latinLnBrk="0" hangingPunct="1">
              <a:lnSpc>
                <a:spcPts val="152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3pPr>
            <a:lvl4pPr marL="0" indent="0" algn="l" defTabSz="755934" rtl="0" eaLnBrk="1" latinLnBrk="0" hangingPunct="1">
              <a:lnSpc>
                <a:spcPts val="1520"/>
              </a:lnSpc>
              <a:spcBef>
                <a:spcPts val="0"/>
              </a:spcBef>
              <a:buFontTx/>
              <a:buNone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4pPr>
            <a:lvl5pPr marL="1511869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Tx/>
              <a:buNone/>
              <a:defRPr sz="1100" kern="1200">
                <a:solidFill>
                  <a:schemeClr val="tx1"/>
                </a:solidFill>
                <a:latin typeface="Azo Sans" panose="020B0603030503020204" pitchFamily="34" charset="77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b="1" dirty="0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Contexte médical</a:t>
            </a:r>
          </a:p>
          <a:p>
            <a:pPr marL="285750" indent="-285750" algn="just">
              <a:buClr>
                <a:schemeClr val="bg2"/>
              </a:buClr>
              <a:buFont typeface="Wingdings" pitchFamily="2" charset="2"/>
              <a:buChar char="q"/>
            </a:pP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Maladie chronique</a:t>
            </a:r>
          </a:p>
          <a:p>
            <a:pPr marL="285750" indent="-285750" algn="just">
              <a:buClr>
                <a:schemeClr val="bg2"/>
              </a:buClr>
              <a:buFont typeface="Wingdings" pitchFamily="2" charset="2"/>
              <a:buChar char="q"/>
            </a:pP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Grossesse </a:t>
            </a: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 allaitement</a:t>
            </a:r>
          </a:p>
          <a:p>
            <a:pPr marL="285750" indent="-285750" algn="just">
              <a:buClr>
                <a:schemeClr val="bg2"/>
              </a:buClr>
              <a:buFont typeface="Wingdings" pitchFamily="2" charset="2"/>
              <a:buChar char="q"/>
            </a:pP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Traitement </a:t>
            </a: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cours (AOD, corticoïdes, anticoagulants…)</a:t>
            </a:r>
          </a:p>
          <a:p>
            <a:pPr marL="285750" indent="-285750" algn="just">
              <a:buClr>
                <a:schemeClr val="bg2"/>
              </a:buClr>
              <a:buFont typeface="Wingdings" pitchFamily="2" charset="2"/>
              <a:buChar char="q"/>
            </a:pP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Allergie connue</a:t>
            </a:r>
          </a:p>
          <a:p>
            <a:pPr marL="285750" indent="-285750" algn="just">
              <a:buClr>
                <a:schemeClr val="bg2"/>
              </a:buClr>
              <a:buFont typeface="Wingdings" pitchFamily="2" charset="2"/>
              <a:buChar char="q"/>
            </a:pP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Antécédents médicaux</a:t>
            </a:r>
          </a:p>
          <a:p>
            <a:pPr marL="285750" indent="-285750" algn="just">
              <a:buClr>
                <a:schemeClr val="bg2"/>
              </a:buClr>
              <a:buFont typeface="Wingdings" pitchFamily="2" charset="2"/>
              <a:buChar char="q"/>
            </a:pP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Autre : ………………….… </a:t>
            </a:r>
          </a:p>
        </p:txBody>
      </p:sp>
      <p:sp>
        <p:nvSpPr>
          <p:cNvPr id="99" name="Espace réservé du contenu 2">
            <a:extLst>
              <a:ext uri="{FF2B5EF4-FFF2-40B4-BE49-F238E27FC236}">
                <a16:creationId xmlns:a16="http://schemas.microsoft.com/office/drawing/2014/main" id="{6B22F8DC-FE66-F0E9-108A-5CE9C2F7E4EB}"/>
              </a:ext>
            </a:extLst>
          </p:cNvPr>
          <p:cNvSpPr txBox="1">
            <a:spLocks/>
          </p:cNvSpPr>
          <p:nvPr/>
        </p:nvSpPr>
        <p:spPr>
          <a:xfrm>
            <a:off x="739500" y="7453220"/>
            <a:ext cx="5562320" cy="39909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755934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FontTx/>
              <a:buNone/>
              <a:defRPr sz="1100" b="1" i="0" kern="120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151200" indent="-152984" algn="l" defTabSz="755934" rtl="0" eaLnBrk="1" latinLnBrk="0" hangingPunct="1">
              <a:lnSpc>
                <a:spcPts val="1320"/>
              </a:lnSpc>
              <a:spcBef>
                <a:spcPts val="0"/>
              </a:spcBef>
              <a:buClr>
                <a:schemeClr val="bg2"/>
              </a:buClr>
              <a:buFont typeface="Courier New" panose="02070309020205020404" pitchFamily="49" charset="0"/>
              <a:buChar char="o"/>
              <a:defRPr sz="11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288000" indent="-97200" algn="l" defTabSz="755934" rtl="0" eaLnBrk="1" latinLnBrk="0" hangingPunct="1">
              <a:lnSpc>
                <a:spcPts val="132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1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80000" indent="0" algn="l" defTabSz="755934" rtl="0" eaLnBrk="1" latinLnBrk="0" hangingPunct="1">
              <a:lnSpc>
                <a:spcPts val="1320"/>
              </a:lnSpc>
              <a:spcBef>
                <a:spcPts val="0"/>
              </a:spcBef>
              <a:buFontTx/>
              <a:buNone/>
              <a:defRPr sz="11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11869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Tx/>
              <a:buNone/>
              <a:defRPr sz="1100" kern="1200">
                <a:solidFill>
                  <a:schemeClr val="tx1"/>
                </a:solidFill>
                <a:latin typeface="Azo Sans" panose="020B0603030503020204" pitchFamily="34" charset="77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dirty="0" smtClean="0"/>
              <a:t>Dispensation</a:t>
            </a:r>
            <a:endParaRPr lang="fr-FR" sz="2000" dirty="0"/>
          </a:p>
        </p:txBody>
      </p:sp>
      <p:grpSp>
        <p:nvGrpSpPr>
          <p:cNvPr id="100" name="Groupe 99">
            <a:extLst>
              <a:ext uri="{FF2B5EF4-FFF2-40B4-BE49-F238E27FC236}">
                <a16:creationId xmlns:a16="http://schemas.microsoft.com/office/drawing/2014/main" id="{9B992498-C5B4-B27E-FC66-A74B208603E1}"/>
              </a:ext>
            </a:extLst>
          </p:cNvPr>
          <p:cNvGrpSpPr/>
          <p:nvPr/>
        </p:nvGrpSpPr>
        <p:grpSpPr>
          <a:xfrm>
            <a:off x="364587" y="7403505"/>
            <a:ext cx="290053" cy="292100"/>
            <a:chOff x="225503" y="2443266"/>
            <a:chExt cx="290053" cy="292100"/>
          </a:xfrm>
        </p:grpSpPr>
        <p:cxnSp>
          <p:nvCxnSpPr>
            <p:cNvPr id="101" name="Connecteur droit 100">
              <a:extLst>
                <a:ext uri="{FF2B5EF4-FFF2-40B4-BE49-F238E27FC236}">
                  <a16:creationId xmlns:a16="http://schemas.microsoft.com/office/drawing/2014/main" id="{11A44A79-ABDA-C96B-FD50-500457ABEDE1}"/>
                </a:ext>
              </a:extLst>
            </p:cNvPr>
            <p:cNvCxnSpPr>
              <a:cxnSpLocks/>
            </p:cNvCxnSpPr>
            <p:nvPr/>
          </p:nvCxnSpPr>
          <p:spPr>
            <a:xfrm>
              <a:off x="225503" y="2443266"/>
              <a:ext cx="290053" cy="185496"/>
            </a:xfrm>
            <a:prstGeom prst="line">
              <a:avLst/>
            </a:prstGeom>
            <a:ln w="12700">
              <a:solidFill>
                <a:schemeClr val="accent2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Connecteur droit 101">
              <a:extLst>
                <a:ext uri="{FF2B5EF4-FFF2-40B4-BE49-F238E27FC236}">
                  <a16:creationId xmlns:a16="http://schemas.microsoft.com/office/drawing/2014/main" id="{CCEDE5B1-3562-A804-982A-9D36E507189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50588" y="2629157"/>
              <a:ext cx="158386" cy="106209"/>
            </a:xfrm>
            <a:prstGeom prst="line">
              <a:avLst/>
            </a:prstGeom>
            <a:ln w="12700">
              <a:solidFill>
                <a:schemeClr val="accent2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6" name="ZoneTexte 105">
            <a:extLst>
              <a:ext uri="{FF2B5EF4-FFF2-40B4-BE49-F238E27FC236}">
                <a16:creationId xmlns:a16="http://schemas.microsoft.com/office/drawing/2014/main" id="{8AA098C3-DBB1-DAD7-9BDF-69F6F001149A}"/>
              </a:ext>
            </a:extLst>
          </p:cNvPr>
          <p:cNvSpPr txBox="1"/>
          <p:nvPr/>
        </p:nvSpPr>
        <p:spPr>
          <a:xfrm>
            <a:off x="4564936" y="5630901"/>
            <a:ext cx="2711229" cy="261020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r>
              <a:rPr lang="fr-FR" sz="1200" b="1" dirty="0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Signes </a:t>
            </a:r>
            <a:r>
              <a:rPr lang="fr-FR" sz="12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d’alertes = non dispensation</a:t>
            </a:r>
          </a:p>
          <a:p>
            <a:pPr>
              <a:buNone/>
            </a:pPr>
            <a:endParaRPr lang="fr-FR" sz="1200" b="1" dirty="0">
              <a:solidFill>
                <a:schemeClr val="bg2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7" name="Graphique 132">
            <a:extLst>
              <a:ext uri="{FF2B5EF4-FFF2-40B4-BE49-F238E27FC236}">
                <a16:creationId xmlns:a16="http://schemas.microsoft.com/office/drawing/2014/main" id="{D179860B-90B8-4C46-D32E-945900AE9B3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 flipH="1">
            <a:off x="4094481" y="5531412"/>
            <a:ext cx="372037" cy="318889"/>
          </a:xfrm>
          <a:prstGeom prst="rect">
            <a:avLst/>
          </a:prstGeom>
        </p:spPr>
      </p:pic>
      <p:sp>
        <p:nvSpPr>
          <p:cNvPr id="108" name="ZoneTexte 107">
            <a:extLst>
              <a:ext uri="{FF2B5EF4-FFF2-40B4-BE49-F238E27FC236}">
                <a16:creationId xmlns:a16="http://schemas.microsoft.com/office/drawing/2014/main" id="{599CB3E6-2278-2211-6718-173FCA848C72}"/>
              </a:ext>
            </a:extLst>
          </p:cNvPr>
          <p:cNvSpPr txBox="1"/>
          <p:nvPr/>
        </p:nvSpPr>
        <p:spPr>
          <a:xfrm>
            <a:off x="4094481" y="5951421"/>
            <a:ext cx="3129031" cy="1338306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 wrap="square" lIns="0" tIns="0" rIns="0" bIns="0" anchor="ctr">
            <a:noAutofit/>
          </a:bodyPr>
          <a:lstStyle/>
          <a:p>
            <a:pPr marL="285750" indent="-285750" algn="just" defTabSz="755934">
              <a:lnSpc>
                <a:spcPct val="90000"/>
              </a:lnSpc>
              <a:spcAft>
                <a:spcPts val="300"/>
              </a:spcAft>
              <a:buClr>
                <a:schemeClr val="bg2"/>
              </a:buClr>
              <a:buFont typeface="Wingdings" pitchFamily="2" charset="2"/>
              <a:buChar char="q"/>
            </a:pPr>
            <a:r>
              <a:rPr lang="fr-FR" sz="1050" dirty="0" smtClean="0">
                <a:latin typeface="Arial" panose="020B0604020202020204" pitchFamily="34" charset="0"/>
                <a:cs typeface="Arial" panose="020B0604020202020204" pitchFamily="34" charset="0"/>
              </a:rPr>
              <a:t>Symptômes </a:t>
            </a:r>
            <a:r>
              <a:rPr lang="fr-FR" sz="1050" dirty="0">
                <a:latin typeface="Arial" panose="020B0604020202020204" pitchFamily="34" charset="0"/>
                <a:cs typeface="Arial" panose="020B0604020202020204" pitchFamily="34" charset="0"/>
              </a:rPr>
              <a:t>inhabituels ou sévères</a:t>
            </a:r>
          </a:p>
          <a:p>
            <a:pPr marL="285750" indent="-285750" algn="just" defTabSz="755934">
              <a:lnSpc>
                <a:spcPct val="90000"/>
              </a:lnSpc>
              <a:spcAft>
                <a:spcPts val="300"/>
              </a:spcAft>
              <a:buClr>
                <a:schemeClr val="bg2"/>
              </a:buClr>
              <a:buFont typeface="Wingdings" pitchFamily="2" charset="2"/>
              <a:buChar char="q"/>
            </a:pPr>
            <a:r>
              <a:rPr lang="fr-FR" sz="1050" dirty="0">
                <a:latin typeface="Arial" panose="020B0604020202020204" pitchFamily="34" charset="0"/>
                <a:cs typeface="Arial" panose="020B0604020202020204" pitchFamily="34" charset="0"/>
              </a:rPr>
              <a:t>Évolution défavorable</a:t>
            </a:r>
          </a:p>
          <a:p>
            <a:pPr marL="285750" indent="-285750" algn="just" defTabSz="755934">
              <a:lnSpc>
                <a:spcPct val="90000"/>
              </a:lnSpc>
              <a:spcAft>
                <a:spcPts val="300"/>
              </a:spcAft>
              <a:buClr>
                <a:schemeClr val="bg2"/>
              </a:buClr>
              <a:buFont typeface="Wingdings" pitchFamily="2" charset="2"/>
              <a:buChar char="q"/>
            </a:pPr>
            <a:r>
              <a:rPr lang="fr-FR" sz="1050" dirty="0">
                <a:latin typeface="Arial" panose="020B0604020202020204" pitchFamily="34" charset="0"/>
                <a:cs typeface="Arial" panose="020B0604020202020204" pitchFamily="34" charset="0"/>
              </a:rPr>
              <a:t>Terrain à risque majeur</a:t>
            </a:r>
          </a:p>
          <a:p>
            <a:pPr marL="285750" indent="-285750" algn="just" defTabSz="755934">
              <a:lnSpc>
                <a:spcPct val="90000"/>
              </a:lnSpc>
              <a:spcAft>
                <a:spcPts val="300"/>
              </a:spcAft>
              <a:buClr>
                <a:schemeClr val="bg2"/>
              </a:buClr>
              <a:buFont typeface="Wingdings" pitchFamily="2" charset="2"/>
              <a:buChar char="q"/>
            </a:pPr>
            <a:r>
              <a:rPr lang="fr-FR" sz="1050" dirty="0">
                <a:latin typeface="Arial" panose="020B0604020202020204" pitchFamily="34" charset="0"/>
                <a:cs typeface="Arial" panose="020B0604020202020204" pitchFamily="34" charset="0"/>
              </a:rPr>
              <a:t>Automédication répétée inefficace</a:t>
            </a:r>
          </a:p>
          <a:p>
            <a:pPr marL="285750" indent="-285750" algn="just" defTabSz="755934">
              <a:lnSpc>
                <a:spcPct val="90000"/>
              </a:lnSpc>
              <a:spcAft>
                <a:spcPts val="300"/>
              </a:spcAft>
              <a:buClr>
                <a:schemeClr val="bg2"/>
              </a:buClr>
              <a:buFont typeface="Wingdings" pitchFamily="2" charset="2"/>
              <a:buChar char="q"/>
            </a:pPr>
            <a:r>
              <a:rPr lang="fr-FR" sz="1050" dirty="0">
                <a:latin typeface="Arial" panose="020B0604020202020204" pitchFamily="34" charset="0"/>
                <a:cs typeface="Arial" panose="020B0604020202020204" pitchFamily="34" charset="0"/>
              </a:rPr>
              <a:t>Âge non compatible</a:t>
            </a:r>
          </a:p>
          <a:p>
            <a:pPr marL="285750" indent="-285750" algn="just" defTabSz="755934">
              <a:lnSpc>
                <a:spcPct val="90000"/>
              </a:lnSpc>
              <a:spcAft>
                <a:spcPts val="300"/>
              </a:spcAft>
              <a:buClr>
                <a:schemeClr val="bg2"/>
              </a:buClr>
              <a:buFont typeface="Wingdings" pitchFamily="2" charset="2"/>
              <a:buChar char="q"/>
            </a:pPr>
            <a:r>
              <a:rPr lang="fr-FR" sz="1050" dirty="0" smtClean="0">
                <a:latin typeface="Arial" panose="020B0604020202020204" pitchFamily="34" charset="0"/>
                <a:cs typeface="Arial" panose="020B0604020202020204" pitchFamily="34" charset="0"/>
              </a:rPr>
              <a:t>Autre : ……………..…</a:t>
            </a:r>
          </a:p>
          <a:p>
            <a:pPr algn="just" defTabSz="755934">
              <a:lnSpc>
                <a:spcPct val="90000"/>
              </a:lnSpc>
              <a:spcAft>
                <a:spcPts val="300"/>
              </a:spcAft>
              <a:buClr>
                <a:schemeClr val="bg2"/>
              </a:buClr>
            </a:pPr>
            <a:r>
              <a:rPr lang="fr-FR" sz="1050" dirty="0">
                <a:sym typeface="Wingdings" panose="05000000000000000000" pitchFamily="2" charset="2"/>
              </a:rPr>
              <a:t> </a:t>
            </a:r>
            <a:r>
              <a:rPr lang="fr-FR" sz="1050" dirty="0">
                <a:latin typeface="Arial" panose="020B0604020202020204" pitchFamily="34" charset="0"/>
                <a:cs typeface="Arial" panose="020B0604020202020204" pitchFamily="34" charset="0"/>
              </a:rPr>
              <a:t>Orientation médecin / téléconsultation / </a:t>
            </a:r>
            <a:r>
              <a:rPr lang="fr-FR" sz="1050" dirty="0" smtClean="0">
                <a:latin typeface="Arial" panose="020B0604020202020204" pitchFamily="34" charset="0"/>
                <a:cs typeface="Arial" panose="020B0604020202020204" pitchFamily="34" charset="0"/>
              </a:rPr>
              <a:t>urgences</a:t>
            </a:r>
            <a:endParaRPr lang="fr-FR"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9" name="Groupe 108">
            <a:extLst>
              <a:ext uri="{FF2B5EF4-FFF2-40B4-BE49-F238E27FC236}">
                <a16:creationId xmlns:a16="http://schemas.microsoft.com/office/drawing/2014/main" id="{44E9977E-02F4-8546-87C1-DAFB8788CA36}"/>
              </a:ext>
            </a:extLst>
          </p:cNvPr>
          <p:cNvGrpSpPr/>
          <p:nvPr/>
        </p:nvGrpSpPr>
        <p:grpSpPr>
          <a:xfrm>
            <a:off x="373839" y="3924899"/>
            <a:ext cx="1140562" cy="211541"/>
            <a:chOff x="4820850" y="4231021"/>
            <a:chExt cx="1140562" cy="211541"/>
          </a:xfrm>
        </p:grpSpPr>
        <p:sp>
          <p:nvSpPr>
            <p:cNvPr id="110" name="Ellipse 109">
              <a:extLst>
                <a:ext uri="{FF2B5EF4-FFF2-40B4-BE49-F238E27FC236}">
                  <a16:creationId xmlns:a16="http://schemas.microsoft.com/office/drawing/2014/main" id="{1CE1926C-DF37-3F56-7AE2-74C6FBFB7651}"/>
                </a:ext>
              </a:extLst>
            </p:cNvPr>
            <p:cNvSpPr/>
            <p:nvPr/>
          </p:nvSpPr>
          <p:spPr>
            <a:xfrm>
              <a:off x="5371514" y="4392162"/>
              <a:ext cx="50400" cy="50400"/>
            </a:xfrm>
            <a:prstGeom prst="ellipse">
              <a:avLst/>
            </a:prstGeom>
            <a:solidFill>
              <a:schemeClr val="bg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1" name="Ellipse 110">
              <a:extLst>
                <a:ext uri="{FF2B5EF4-FFF2-40B4-BE49-F238E27FC236}">
                  <a16:creationId xmlns:a16="http://schemas.microsoft.com/office/drawing/2014/main" id="{21863F93-84C5-5AFB-8A51-3894DE8E0FA5}"/>
                </a:ext>
              </a:extLst>
            </p:cNvPr>
            <p:cNvSpPr/>
            <p:nvPr/>
          </p:nvSpPr>
          <p:spPr>
            <a:xfrm>
              <a:off x="5371514" y="4328662"/>
              <a:ext cx="50400" cy="50400"/>
            </a:xfrm>
            <a:prstGeom prst="ellipse">
              <a:avLst/>
            </a:prstGeom>
            <a:solidFill>
              <a:schemeClr val="bg2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2" name="Forme libre 111">
              <a:extLst>
                <a:ext uri="{FF2B5EF4-FFF2-40B4-BE49-F238E27FC236}">
                  <a16:creationId xmlns:a16="http://schemas.microsoft.com/office/drawing/2014/main" id="{C1738393-BCD9-249A-11CA-F1FF86D3441C}"/>
                </a:ext>
              </a:extLst>
            </p:cNvPr>
            <p:cNvSpPr/>
            <p:nvPr/>
          </p:nvSpPr>
          <p:spPr>
            <a:xfrm>
              <a:off x="4820850" y="4231021"/>
              <a:ext cx="1140562" cy="56057"/>
            </a:xfrm>
            <a:custGeom>
              <a:avLst/>
              <a:gdLst>
                <a:gd name="csX0" fmla="*/ 0 w 1140562"/>
                <a:gd name="csY0" fmla="*/ 0 h 404053"/>
                <a:gd name="csX1" fmla="*/ 1140562 w 1140562"/>
                <a:gd name="csY1" fmla="*/ 0 h 404053"/>
                <a:gd name="csX2" fmla="*/ 1140562 w 1140562"/>
                <a:gd name="csY2" fmla="*/ 347996 h 404053"/>
                <a:gd name="csX3" fmla="*/ 611262 w 1140562"/>
                <a:gd name="csY3" fmla="*/ 347996 h 404053"/>
                <a:gd name="csX4" fmla="*/ 570300 w 1140562"/>
                <a:gd name="csY4" fmla="*/ 404053 h 404053"/>
                <a:gd name="csX5" fmla="*/ 529339 w 1140562"/>
                <a:gd name="csY5" fmla="*/ 347996 h 404053"/>
                <a:gd name="csX6" fmla="*/ 0 w 1140562"/>
                <a:gd name="csY6" fmla="*/ 347996 h 404053"/>
                <a:gd name="csX0" fmla="*/ 1140562 w 1232002"/>
                <a:gd name="csY0" fmla="*/ 0 h 404053"/>
                <a:gd name="csX1" fmla="*/ 1140562 w 1232002"/>
                <a:gd name="csY1" fmla="*/ 347996 h 404053"/>
                <a:gd name="csX2" fmla="*/ 611262 w 1232002"/>
                <a:gd name="csY2" fmla="*/ 347996 h 404053"/>
                <a:gd name="csX3" fmla="*/ 570300 w 1232002"/>
                <a:gd name="csY3" fmla="*/ 404053 h 404053"/>
                <a:gd name="csX4" fmla="*/ 529339 w 1232002"/>
                <a:gd name="csY4" fmla="*/ 347996 h 404053"/>
                <a:gd name="csX5" fmla="*/ 0 w 1232002"/>
                <a:gd name="csY5" fmla="*/ 347996 h 404053"/>
                <a:gd name="csX6" fmla="*/ 0 w 1232002"/>
                <a:gd name="csY6" fmla="*/ 0 h 404053"/>
                <a:gd name="csX7" fmla="*/ 1232002 w 1232002"/>
                <a:gd name="csY7" fmla="*/ 91440 h 404053"/>
                <a:gd name="csX0" fmla="*/ 1140562 w 1140562"/>
                <a:gd name="csY0" fmla="*/ 0 h 404053"/>
                <a:gd name="csX1" fmla="*/ 1140562 w 1140562"/>
                <a:gd name="csY1" fmla="*/ 347996 h 404053"/>
                <a:gd name="csX2" fmla="*/ 611262 w 1140562"/>
                <a:gd name="csY2" fmla="*/ 347996 h 404053"/>
                <a:gd name="csX3" fmla="*/ 570300 w 1140562"/>
                <a:gd name="csY3" fmla="*/ 404053 h 404053"/>
                <a:gd name="csX4" fmla="*/ 529339 w 1140562"/>
                <a:gd name="csY4" fmla="*/ 347996 h 404053"/>
                <a:gd name="csX5" fmla="*/ 0 w 1140562"/>
                <a:gd name="csY5" fmla="*/ 347996 h 404053"/>
                <a:gd name="csX6" fmla="*/ 0 w 1140562"/>
                <a:gd name="csY6" fmla="*/ 0 h 404053"/>
                <a:gd name="csX0" fmla="*/ 1140562 w 1140562"/>
                <a:gd name="csY0" fmla="*/ 347996 h 404053"/>
                <a:gd name="csX1" fmla="*/ 611262 w 1140562"/>
                <a:gd name="csY1" fmla="*/ 347996 h 404053"/>
                <a:gd name="csX2" fmla="*/ 570300 w 1140562"/>
                <a:gd name="csY2" fmla="*/ 404053 h 404053"/>
                <a:gd name="csX3" fmla="*/ 529339 w 1140562"/>
                <a:gd name="csY3" fmla="*/ 347996 h 404053"/>
                <a:gd name="csX4" fmla="*/ 0 w 1140562"/>
                <a:gd name="csY4" fmla="*/ 347996 h 404053"/>
                <a:gd name="csX5" fmla="*/ 0 w 1140562"/>
                <a:gd name="csY5" fmla="*/ 0 h 404053"/>
                <a:gd name="csX0" fmla="*/ 1140562 w 1140562"/>
                <a:gd name="csY0" fmla="*/ 0 h 56057"/>
                <a:gd name="csX1" fmla="*/ 611262 w 1140562"/>
                <a:gd name="csY1" fmla="*/ 0 h 56057"/>
                <a:gd name="csX2" fmla="*/ 570300 w 1140562"/>
                <a:gd name="csY2" fmla="*/ 56057 h 56057"/>
                <a:gd name="csX3" fmla="*/ 529339 w 1140562"/>
                <a:gd name="csY3" fmla="*/ 0 h 56057"/>
                <a:gd name="csX4" fmla="*/ 0 w 1140562"/>
                <a:gd name="csY4" fmla="*/ 0 h 5605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140562" h="56057">
                  <a:moveTo>
                    <a:pt x="1140562" y="0"/>
                  </a:moveTo>
                  <a:lnTo>
                    <a:pt x="611262" y="0"/>
                  </a:lnTo>
                  <a:lnTo>
                    <a:pt x="570300" y="56057"/>
                  </a:lnTo>
                  <a:lnTo>
                    <a:pt x="529339" y="0"/>
                  </a:lnTo>
                  <a:lnTo>
                    <a:pt x="0" y="0"/>
                  </a:lnTo>
                </a:path>
              </a:pathLst>
            </a:custGeom>
            <a:noFill/>
            <a:ln w="3175">
              <a:solidFill>
                <a:schemeClr val="bg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fr-FR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13" name="Groupe 112">
            <a:extLst>
              <a:ext uri="{FF2B5EF4-FFF2-40B4-BE49-F238E27FC236}">
                <a16:creationId xmlns:a16="http://schemas.microsoft.com/office/drawing/2014/main" id="{44E9977E-02F4-8546-87C1-DAFB8788CA36}"/>
              </a:ext>
            </a:extLst>
          </p:cNvPr>
          <p:cNvGrpSpPr/>
          <p:nvPr/>
        </p:nvGrpSpPr>
        <p:grpSpPr>
          <a:xfrm>
            <a:off x="2097610" y="3916769"/>
            <a:ext cx="1140562" cy="211541"/>
            <a:chOff x="4820850" y="4231021"/>
            <a:chExt cx="1140562" cy="211541"/>
          </a:xfrm>
        </p:grpSpPr>
        <p:sp>
          <p:nvSpPr>
            <p:cNvPr id="114" name="Ellipse 113">
              <a:extLst>
                <a:ext uri="{FF2B5EF4-FFF2-40B4-BE49-F238E27FC236}">
                  <a16:creationId xmlns:a16="http://schemas.microsoft.com/office/drawing/2014/main" id="{1CE1926C-DF37-3F56-7AE2-74C6FBFB7651}"/>
                </a:ext>
              </a:extLst>
            </p:cNvPr>
            <p:cNvSpPr/>
            <p:nvPr/>
          </p:nvSpPr>
          <p:spPr>
            <a:xfrm>
              <a:off x="5371514" y="4392162"/>
              <a:ext cx="50400" cy="50400"/>
            </a:xfrm>
            <a:prstGeom prst="ellipse">
              <a:avLst/>
            </a:prstGeom>
            <a:solidFill>
              <a:schemeClr val="bg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5" name="Ellipse 114">
              <a:extLst>
                <a:ext uri="{FF2B5EF4-FFF2-40B4-BE49-F238E27FC236}">
                  <a16:creationId xmlns:a16="http://schemas.microsoft.com/office/drawing/2014/main" id="{21863F93-84C5-5AFB-8A51-3894DE8E0FA5}"/>
                </a:ext>
              </a:extLst>
            </p:cNvPr>
            <p:cNvSpPr/>
            <p:nvPr/>
          </p:nvSpPr>
          <p:spPr>
            <a:xfrm>
              <a:off x="5371514" y="4328662"/>
              <a:ext cx="50400" cy="50400"/>
            </a:xfrm>
            <a:prstGeom prst="ellipse">
              <a:avLst/>
            </a:prstGeom>
            <a:solidFill>
              <a:schemeClr val="bg2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6" name="Forme libre 115">
              <a:extLst>
                <a:ext uri="{FF2B5EF4-FFF2-40B4-BE49-F238E27FC236}">
                  <a16:creationId xmlns:a16="http://schemas.microsoft.com/office/drawing/2014/main" id="{C1738393-BCD9-249A-11CA-F1FF86D3441C}"/>
                </a:ext>
              </a:extLst>
            </p:cNvPr>
            <p:cNvSpPr/>
            <p:nvPr/>
          </p:nvSpPr>
          <p:spPr>
            <a:xfrm>
              <a:off x="4820850" y="4231021"/>
              <a:ext cx="1140562" cy="56057"/>
            </a:xfrm>
            <a:custGeom>
              <a:avLst/>
              <a:gdLst>
                <a:gd name="csX0" fmla="*/ 0 w 1140562"/>
                <a:gd name="csY0" fmla="*/ 0 h 404053"/>
                <a:gd name="csX1" fmla="*/ 1140562 w 1140562"/>
                <a:gd name="csY1" fmla="*/ 0 h 404053"/>
                <a:gd name="csX2" fmla="*/ 1140562 w 1140562"/>
                <a:gd name="csY2" fmla="*/ 347996 h 404053"/>
                <a:gd name="csX3" fmla="*/ 611262 w 1140562"/>
                <a:gd name="csY3" fmla="*/ 347996 h 404053"/>
                <a:gd name="csX4" fmla="*/ 570300 w 1140562"/>
                <a:gd name="csY4" fmla="*/ 404053 h 404053"/>
                <a:gd name="csX5" fmla="*/ 529339 w 1140562"/>
                <a:gd name="csY5" fmla="*/ 347996 h 404053"/>
                <a:gd name="csX6" fmla="*/ 0 w 1140562"/>
                <a:gd name="csY6" fmla="*/ 347996 h 404053"/>
                <a:gd name="csX0" fmla="*/ 1140562 w 1232002"/>
                <a:gd name="csY0" fmla="*/ 0 h 404053"/>
                <a:gd name="csX1" fmla="*/ 1140562 w 1232002"/>
                <a:gd name="csY1" fmla="*/ 347996 h 404053"/>
                <a:gd name="csX2" fmla="*/ 611262 w 1232002"/>
                <a:gd name="csY2" fmla="*/ 347996 h 404053"/>
                <a:gd name="csX3" fmla="*/ 570300 w 1232002"/>
                <a:gd name="csY3" fmla="*/ 404053 h 404053"/>
                <a:gd name="csX4" fmla="*/ 529339 w 1232002"/>
                <a:gd name="csY4" fmla="*/ 347996 h 404053"/>
                <a:gd name="csX5" fmla="*/ 0 w 1232002"/>
                <a:gd name="csY5" fmla="*/ 347996 h 404053"/>
                <a:gd name="csX6" fmla="*/ 0 w 1232002"/>
                <a:gd name="csY6" fmla="*/ 0 h 404053"/>
                <a:gd name="csX7" fmla="*/ 1232002 w 1232002"/>
                <a:gd name="csY7" fmla="*/ 91440 h 404053"/>
                <a:gd name="csX0" fmla="*/ 1140562 w 1140562"/>
                <a:gd name="csY0" fmla="*/ 0 h 404053"/>
                <a:gd name="csX1" fmla="*/ 1140562 w 1140562"/>
                <a:gd name="csY1" fmla="*/ 347996 h 404053"/>
                <a:gd name="csX2" fmla="*/ 611262 w 1140562"/>
                <a:gd name="csY2" fmla="*/ 347996 h 404053"/>
                <a:gd name="csX3" fmla="*/ 570300 w 1140562"/>
                <a:gd name="csY3" fmla="*/ 404053 h 404053"/>
                <a:gd name="csX4" fmla="*/ 529339 w 1140562"/>
                <a:gd name="csY4" fmla="*/ 347996 h 404053"/>
                <a:gd name="csX5" fmla="*/ 0 w 1140562"/>
                <a:gd name="csY5" fmla="*/ 347996 h 404053"/>
                <a:gd name="csX6" fmla="*/ 0 w 1140562"/>
                <a:gd name="csY6" fmla="*/ 0 h 404053"/>
                <a:gd name="csX0" fmla="*/ 1140562 w 1140562"/>
                <a:gd name="csY0" fmla="*/ 347996 h 404053"/>
                <a:gd name="csX1" fmla="*/ 611262 w 1140562"/>
                <a:gd name="csY1" fmla="*/ 347996 h 404053"/>
                <a:gd name="csX2" fmla="*/ 570300 w 1140562"/>
                <a:gd name="csY2" fmla="*/ 404053 h 404053"/>
                <a:gd name="csX3" fmla="*/ 529339 w 1140562"/>
                <a:gd name="csY3" fmla="*/ 347996 h 404053"/>
                <a:gd name="csX4" fmla="*/ 0 w 1140562"/>
                <a:gd name="csY4" fmla="*/ 347996 h 404053"/>
                <a:gd name="csX5" fmla="*/ 0 w 1140562"/>
                <a:gd name="csY5" fmla="*/ 0 h 404053"/>
                <a:gd name="csX0" fmla="*/ 1140562 w 1140562"/>
                <a:gd name="csY0" fmla="*/ 0 h 56057"/>
                <a:gd name="csX1" fmla="*/ 611262 w 1140562"/>
                <a:gd name="csY1" fmla="*/ 0 h 56057"/>
                <a:gd name="csX2" fmla="*/ 570300 w 1140562"/>
                <a:gd name="csY2" fmla="*/ 56057 h 56057"/>
                <a:gd name="csX3" fmla="*/ 529339 w 1140562"/>
                <a:gd name="csY3" fmla="*/ 0 h 56057"/>
                <a:gd name="csX4" fmla="*/ 0 w 1140562"/>
                <a:gd name="csY4" fmla="*/ 0 h 5605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140562" h="56057">
                  <a:moveTo>
                    <a:pt x="1140562" y="0"/>
                  </a:moveTo>
                  <a:lnTo>
                    <a:pt x="611262" y="0"/>
                  </a:lnTo>
                  <a:lnTo>
                    <a:pt x="570300" y="56057"/>
                  </a:lnTo>
                  <a:lnTo>
                    <a:pt x="529339" y="0"/>
                  </a:lnTo>
                  <a:lnTo>
                    <a:pt x="0" y="0"/>
                  </a:lnTo>
                </a:path>
              </a:pathLst>
            </a:custGeom>
            <a:noFill/>
            <a:ln w="3175">
              <a:solidFill>
                <a:schemeClr val="bg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fr-FR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17" name="Groupe 116">
            <a:extLst>
              <a:ext uri="{FF2B5EF4-FFF2-40B4-BE49-F238E27FC236}">
                <a16:creationId xmlns:a16="http://schemas.microsoft.com/office/drawing/2014/main" id="{44E9977E-02F4-8546-87C1-DAFB8788CA36}"/>
              </a:ext>
            </a:extLst>
          </p:cNvPr>
          <p:cNvGrpSpPr/>
          <p:nvPr/>
        </p:nvGrpSpPr>
        <p:grpSpPr>
          <a:xfrm>
            <a:off x="356797" y="5328762"/>
            <a:ext cx="1140562" cy="211541"/>
            <a:chOff x="4820850" y="4231021"/>
            <a:chExt cx="1140562" cy="211541"/>
          </a:xfrm>
        </p:grpSpPr>
        <p:sp>
          <p:nvSpPr>
            <p:cNvPr id="118" name="Ellipse 117">
              <a:extLst>
                <a:ext uri="{FF2B5EF4-FFF2-40B4-BE49-F238E27FC236}">
                  <a16:creationId xmlns:a16="http://schemas.microsoft.com/office/drawing/2014/main" id="{1CE1926C-DF37-3F56-7AE2-74C6FBFB7651}"/>
                </a:ext>
              </a:extLst>
            </p:cNvPr>
            <p:cNvSpPr/>
            <p:nvPr/>
          </p:nvSpPr>
          <p:spPr>
            <a:xfrm>
              <a:off x="5371514" y="4392162"/>
              <a:ext cx="50400" cy="50400"/>
            </a:xfrm>
            <a:prstGeom prst="ellipse">
              <a:avLst/>
            </a:prstGeom>
            <a:solidFill>
              <a:schemeClr val="bg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9" name="Ellipse 118">
              <a:extLst>
                <a:ext uri="{FF2B5EF4-FFF2-40B4-BE49-F238E27FC236}">
                  <a16:creationId xmlns:a16="http://schemas.microsoft.com/office/drawing/2014/main" id="{21863F93-84C5-5AFB-8A51-3894DE8E0FA5}"/>
                </a:ext>
              </a:extLst>
            </p:cNvPr>
            <p:cNvSpPr/>
            <p:nvPr/>
          </p:nvSpPr>
          <p:spPr>
            <a:xfrm>
              <a:off x="5371514" y="4328662"/>
              <a:ext cx="50400" cy="50400"/>
            </a:xfrm>
            <a:prstGeom prst="ellipse">
              <a:avLst/>
            </a:prstGeom>
            <a:solidFill>
              <a:schemeClr val="bg2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0" name="Forme libre 119">
              <a:extLst>
                <a:ext uri="{FF2B5EF4-FFF2-40B4-BE49-F238E27FC236}">
                  <a16:creationId xmlns:a16="http://schemas.microsoft.com/office/drawing/2014/main" id="{C1738393-BCD9-249A-11CA-F1FF86D3441C}"/>
                </a:ext>
              </a:extLst>
            </p:cNvPr>
            <p:cNvSpPr/>
            <p:nvPr/>
          </p:nvSpPr>
          <p:spPr>
            <a:xfrm>
              <a:off x="4820850" y="4231021"/>
              <a:ext cx="1140562" cy="56057"/>
            </a:xfrm>
            <a:custGeom>
              <a:avLst/>
              <a:gdLst>
                <a:gd name="csX0" fmla="*/ 0 w 1140562"/>
                <a:gd name="csY0" fmla="*/ 0 h 404053"/>
                <a:gd name="csX1" fmla="*/ 1140562 w 1140562"/>
                <a:gd name="csY1" fmla="*/ 0 h 404053"/>
                <a:gd name="csX2" fmla="*/ 1140562 w 1140562"/>
                <a:gd name="csY2" fmla="*/ 347996 h 404053"/>
                <a:gd name="csX3" fmla="*/ 611262 w 1140562"/>
                <a:gd name="csY3" fmla="*/ 347996 h 404053"/>
                <a:gd name="csX4" fmla="*/ 570300 w 1140562"/>
                <a:gd name="csY4" fmla="*/ 404053 h 404053"/>
                <a:gd name="csX5" fmla="*/ 529339 w 1140562"/>
                <a:gd name="csY5" fmla="*/ 347996 h 404053"/>
                <a:gd name="csX6" fmla="*/ 0 w 1140562"/>
                <a:gd name="csY6" fmla="*/ 347996 h 404053"/>
                <a:gd name="csX0" fmla="*/ 1140562 w 1232002"/>
                <a:gd name="csY0" fmla="*/ 0 h 404053"/>
                <a:gd name="csX1" fmla="*/ 1140562 w 1232002"/>
                <a:gd name="csY1" fmla="*/ 347996 h 404053"/>
                <a:gd name="csX2" fmla="*/ 611262 w 1232002"/>
                <a:gd name="csY2" fmla="*/ 347996 h 404053"/>
                <a:gd name="csX3" fmla="*/ 570300 w 1232002"/>
                <a:gd name="csY3" fmla="*/ 404053 h 404053"/>
                <a:gd name="csX4" fmla="*/ 529339 w 1232002"/>
                <a:gd name="csY4" fmla="*/ 347996 h 404053"/>
                <a:gd name="csX5" fmla="*/ 0 w 1232002"/>
                <a:gd name="csY5" fmla="*/ 347996 h 404053"/>
                <a:gd name="csX6" fmla="*/ 0 w 1232002"/>
                <a:gd name="csY6" fmla="*/ 0 h 404053"/>
                <a:gd name="csX7" fmla="*/ 1232002 w 1232002"/>
                <a:gd name="csY7" fmla="*/ 91440 h 404053"/>
                <a:gd name="csX0" fmla="*/ 1140562 w 1140562"/>
                <a:gd name="csY0" fmla="*/ 0 h 404053"/>
                <a:gd name="csX1" fmla="*/ 1140562 w 1140562"/>
                <a:gd name="csY1" fmla="*/ 347996 h 404053"/>
                <a:gd name="csX2" fmla="*/ 611262 w 1140562"/>
                <a:gd name="csY2" fmla="*/ 347996 h 404053"/>
                <a:gd name="csX3" fmla="*/ 570300 w 1140562"/>
                <a:gd name="csY3" fmla="*/ 404053 h 404053"/>
                <a:gd name="csX4" fmla="*/ 529339 w 1140562"/>
                <a:gd name="csY4" fmla="*/ 347996 h 404053"/>
                <a:gd name="csX5" fmla="*/ 0 w 1140562"/>
                <a:gd name="csY5" fmla="*/ 347996 h 404053"/>
                <a:gd name="csX6" fmla="*/ 0 w 1140562"/>
                <a:gd name="csY6" fmla="*/ 0 h 404053"/>
                <a:gd name="csX0" fmla="*/ 1140562 w 1140562"/>
                <a:gd name="csY0" fmla="*/ 347996 h 404053"/>
                <a:gd name="csX1" fmla="*/ 611262 w 1140562"/>
                <a:gd name="csY1" fmla="*/ 347996 h 404053"/>
                <a:gd name="csX2" fmla="*/ 570300 w 1140562"/>
                <a:gd name="csY2" fmla="*/ 404053 h 404053"/>
                <a:gd name="csX3" fmla="*/ 529339 w 1140562"/>
                <a:gd name="csY3" fmla="*/ 347996 h 404053"/>
                <a:gd name="csX4" fmla="*/ 0 w 1140562"/>
                <a:gd name="csY4" fmla="*/ 347996 h 404053"/>
                <a:gd name="csX5" fmla="*/ 0 w 1140562"/>
                <a:gd name="csY5" fmla="*/ 0 h 404053"/>
                <a:gd name="csX0" fmla="*/ 1140562 w 1140562"/>
                <a:gd name="csY0" fmla="*/ 0 h 56057"/>
                <a:gd name="csX1" fmla="*/ 611262 w 1140562"/>
                <a:gd name="csY1" fmla="*/ 0 h 56057"/>
                <a:gd name="csX2" fmla="*/ 570300 w 1140562"/>
                <a:gd name="csY2" fmla="*/ 56057 h 56057"/>
                <a:gd name="csX3" fmla="*/ 529339 w 1140562"/>
                <a:gd name="csY3" fmla="*/ 0 h 56057"/>
                <a:gd name="csX4" fmla="*/ 0 w 1140562"/>
                <a:gd name="csY4" fmla="*/ 0 h 5605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140562" h="56057">
                  <a:moveTo>
                    <a:pt x="1140562" y="0"/>
                  </a:moveTo>
                  <a:lnTo>
                    <a:pt x="611262" y="0"/>
                  </a:lnTo>
                  <a:lnTo>
                    <a:pt x="570300" y="56057"/>
                  </a:lnTo>
                  <a:lnTo>
                    <a:pt x="529339" y="0"/>
                  </a:lnTo>
                  <a:lnTo>
                    <a:pt x="0" y="0"/>
                  </a:lnTo>
                </a:path>
              </a:pathLst>
            </a:custGeom>
            <a:noFill/>
            <a:ln w="3175">
              <a:solidFill>
                <a:schemeClr val="bg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fr-FR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21" name="Groupe 120">
            <a:extLst>
              <a:ext uri="{FF2B5EF4-FFF2-40B4-BE49-F238E27FC236}">
                <a16:creationId xmlns:a16="http://schemas.microsoft.com/office/drawing/2014/main" id="{44E9977E-02F4-8546-87C1-DAFB8788CA36}"/>
              </a:ext>
            </a:extLst>
          </p:cNvPr>
          <p:cNvGrpSpPr/>
          <p:nvPr/>
        </p:nvGrpSpPr>
        <p:grpSpPr>
          <a:xfrm>
            <a:off x="4187257" y="3916769"/>
            <a:ext cx="1140562" cy="211541"/>
            <a:chOff x="4820850" y="4231021"/>
            <a:chExt cx="1140562" cy="211541"/>
          </a:xfrm>
        </p:grpSpPr>
        <p:sp>
          <p:nvSpPr>
            <p:cNvPr id="122" name="Ellipse 121">
              <a:extLst>
                <a:ext uri="{FF2B5EF4-FFF2-40B4-BE49-F238E27FC236}">
                  <a16:creationId xmlns:a16="http://schemas.microsoft.com/office/drawing/2014/main" id="{1CE1926C-DF37-3F56-7AE2-74C6FBFB7651}"/>
                </a:ext>
              </a:extLst>
            </p:cNvPr>
            <p:cNvSpPr/>
            <p:nvPr/>
          </p:nvSpPr>
          <p:spPr>
            <a:xfrm>
              <a:off x="5371514" y="4392162"/>
              <a:ext cx="50400" cy="50400"/>
            </a:xfrm>
            <a:prstGeom prst="ellipse">
              <a:avLst/>
            </a:prstGeom>
            <a:solidFill>
              <a:schemeClr val="bg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3" name="Ellipse 122">
              <a:extLst>
                <a:ext uri="{FF2B5EF4-FFF2-40B4-BE49-F238E27FC236}">
                  <a16:creationId xmlns:a16="http://schemas.microsoft.com/office/drawing/2014/main" id="{21863F93-84C5-5AFB-8A51-3894DE8E0FA5}"/>
                </a:ext>
              </a:extLst>
            </p:cNvPr>
            <p:cNvSpPr/>
            <p:nvPr/>
          </p:nvSpPr>
          <p:spPr>
            <a:xfrm>
              <a:off x="5371514" y="4328662"/>
              <a:ext cx="50400" cy="50400"/>
            </a:xfrm>
            <a:prstGeom prst="ellipse">
              <a:avLst/>
            </a:prstGeom>
            <a:solidFill>
              <a:schemeClr val="bg2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4" name="Forme libre 123">
              <a:extLst>
                <a:ext uri="{FF2B5EF4-FFF2-40B4-BE49-F238E27FC236}">
                  <a16:creationId xmlns:a16="http://schemas.microsoft.com/office/drawing/2014/main" id="{C1738393-BCD9-249A-11CA-F1FF86D3441C}"/>
                </a:ext>
              </a:extLst>
            </p:cNvPr>
            <p:cNvSpPr/>
            <p:nvPr/>
          </p:nvSpPr>
          <p:spPr>
            <a:xfrm>
              <a:off x="4820850" y="4231021"/>
              <a:ext cx="1140562" cy="56057"/>
            </a:xfrm>
            <a:custGeom>
              <a:avLst/>
              <a:gdLst>
                <a:gd name="csX0" fmla="*/ 0 w 1140562"/>
                <a:gd name="csY0" fmla="*/ 0 h 404053"/>
                <a:gd name="csX1" fmla="*/ 1140562 w 1140562"/>
                <a:gd name="csY1" fmla="*/ 0 h 404053"/>
                <a:gd name="csX2" fmla="*/ 1140562 w 1140562"/>
                <a:gd name="csY2" fmla="*/ 347996 h 404053"/>
                <a:gd name="csX3" fmla="*/ 611262 w 1140562"/>
                <a:gd name="csY3" fmla="*/ 347996 h 404053"/>
                <a:gd name="csX4" fmla="*/ 570300 w 1140562"/>
                <a:gd name="csY4" fmla="*/ 404053 h 404053"/>
                <a:gd name="csX5" fmla="*/ 529339 w 1140562"/>
                <a:gd name="csY5" fmla="*/ 347996 h 404053"/>
                <a:gd name="csX6" fmla="*/ 0 w 1140562"/>
                <a:gd name="csY6" fmla="*/ 347996 h 404053"/>
                <a:gd name="csX0" fmla="*/ 1140562 w 1232002"/>
                <a:gd name="csY0" fmla="*/ 0 h 404053"/>
                <a:gd name="csX1" fmla="*/ 1140562 w 1232002"/>
                <a:gd name="csY1" fmla="*/ 347996 h 404053"/>
                <a:gd name="csX2" fmla="*/ 611262 w 1232002"/>
                <a:gd name="csY2" fmla="*/ 347996 h 404053"/>
                <a:gd name="csX3" fmla="*/ 570300 w 1232002"/>
                <a:gd name="csY3" fmla="*/ 404053 h 404053"/>
                <a:gd name="csX4" fmla="*/ 529339 w 1232002"/>
                <a:gd name="csY4" fmla="*/ 347996 h 404053"/>
                <a:gd name="csX5" fmla="*/ 0 w 1232002"/>
                <a:gd name="csY5" fmla="*/ 347996 h 404053"/>
                <a:gd name="csX6" fmla="*/ 0 w 1232002"/>
                <a:gd name="csY6" fmla="*/ 0 h 404053"/>
                <a:gd name="csX7" fmla="*/ 1232002 w 1232002"/>
                <a:gd name="csY7" fmla="*/ 91440 h 404053"/>
                <a:gd name="csX0" fmla="*/ 1140562 w 1140562"/>
                <a:gd name="csY0" fmla="*/ 0 h 404053"/>
                <a:gd name="csX1" fmla="*/ 1140562 w 1140562"/>
                <a:gd name="csY1" fmla="*/ 347996 h 404053"/>
                <a:gd name="csX2" fmla="*/ 611262 w 1140562"/>
                <a:gd name="csY2" fmla="*/ 347996 h 404053"/>
                <a:gd name="csX3" fmla="*/ 570300 w 1140562"/>
                <a:gd name="csY3" fmla="*/ 404053 h 404053"/>
                <a:gd name="csX4" fmla="*/ 529339 w 1140562"/>
                <a:gd name="csY4" fmla="*/ 347996 h 404053"/>
                <a:gd name="csX5" fmla="*/ 0 w 1140562"/>
                <a:gd name="csY5" fmla="*/ 347996 h 404053"/>
                <a:gd name="csX6" fmla="*/ 0 w 1140562"/>
                <a:gd name="csY6" fmla="*/ 0 h 404053"/>
                <a:gd name="csX0" fmla="*/ 1140562 w 1140562"/>
                <a:gd name="csY0" fmla="*/ 347996 h 404053"/>
                <a:gd name="csX1" fmla="*/ 611262 w 1140562"/>
                <a:gd name="csY1" fmla="*/ 347996 h 404053"/>
                <a:gd name="csX2" fmla="*/ 570300 w 1140562"/>
                <a:gd name="csY2" fmla="*/ 404053 h 404053"/>
                <a:gd name="csX3" fmla="*/ 529339 w 1140562"/>
                <a:gd name="csY3" fmla="*/ 347996 h 404053"/>
                <a:gd name="csX4" fmla="*/ 0 w 1140562"/>
                <a:gd name="csY4" fmla="*/ 347996 h 404053"/>
                <a:gd name="csX5" fmla="*/ 0 w 1140562"/>
                <a:gd name="csY5" fmla="*/ 0 h 404053"/>
                <a:gd name="csX0" fmla="*/ 1140562 w 1140562"/>
                <a:gd name="csY0" fmla="*/ 0 h 56057"/>
                <a:gd name="csX1" fmla="*/ 611262 w 1140562"/>
                <a:gd name="csY1" fmla="*/ 0 h 56057"/>
                <a:gd name="csX2" fmla="*/ 570300 w 1140562"/>
                <a:gd name="csY2" fmla="*/ 56057 h 56057"/>
                <a:gd name="csX3" fmla="*/ 529339 w 1140562"/>
                <a:gd name="csY3" fmla="*/ 0 h 56057"/>
                <a:gd name="csX4" fmla="*/ 0 w 1140562"/>
                <a:gd name="csY4" fmla="*/ 0 h 5605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140562" h="56057">
                  <a:moveTo>
                    <a:pt x="1140562" y="0"/>
                  </a:moveTo>
                  <a:lnTo>
                    <a:pt x="611262" y="0"/>
                  </a:lnTo>
                  <a:lnTo>
                    <a:pt x="570300" y="56057"/>
                  </a:lnTo>
                  <a:lnTo>
                    <a:pt x="529339" y="0"/>
                  </a:lnTo>
                  <a:lnTo>
                    <a:pt x="0" y="0"/>
                  </a:lnTo>
                </a:path>
              </a:pathLst>
            </a:custGeom>
            <a:noFill/>
            <a:ln w="3175">
              <a:solidFill>
                <a:schemeClr val="bg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fr-FR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25" name="Groupe 124">
            <a:extLst>
              <a:ext uri="{FF2B5EF4-FFF2-40B4-BE49-F238E27FC236}">
                <a16:creationId xmlns:a16="http://schemas.microsoft.com/office/drawing/2014/main" id="{44E9977E-02F4-8546-87C1-DAFB8788CA36}"/>
              </a:ext>
            </a:extLst>
          </p:cNvPr>
          <p:cNvGrpSpPr/>
          <p:nvPr/>
        </p:nvGrpSpPr>
        <p:grpSpPr>
          <a:xfrm>
            <a:off x="4077257" y="7925163"/>
            <a:ext cx="1140562" cy="211541"/>
            <a:chOff x="4820850" y="4231021"/>
            <a:chExt cx="1140562" cy="211541"/>
          </a:xfrm>
        </p:grpSpPr>
        <p:sp>
          <p:nvSpPr>
            <p:cNvPr id="126" name="Ellipse 125">
              <a:extLst>
                <a:ext uri="{FF2B5EF4-FFF2-40B4-BE49-F238E27FC236}">
                  <a16:creationId xmlns:a16="http://schemas.microsoft.com/office/drawing/2014/main" id="{1CE1926C-DF37-3F56-7AE2-74C6FBFB7651}"/>
                </a:ext>
              </a:extLst>
            </p:cNvPr>
            <p:cNvSpPr/>
            <p:nvPr/>
          </p:nvSpPr>
          <p:spPr>
            <a:xfrm>
              <a:off x="5371514" y="4392162"/>
              <a:ext cx="50400" cy="50400"/>
            </a:xfrm>
            <a:prstGeom prst="ellipse">
              <a:avLst/>
            </a:prstGeom>
            <a:solidFill>
              <a:schemeClr val="bg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7" name="Ellipse 126">
              <a:extLst>
                <a:ext uri="{FF2B5EF4-FFF2-40B4-BE49-F238E27FC236}">
                  <a16:creationId xmlns:a16="http://schemas.microsoft.com/office/drawing/2014/main" id="{21863F93-84C5-5AFB-8A51-3894DE8E0FA5}"/>
                </a:ext>
              </a:extLst>
            </p:cNvPr>
            <p:cNvSpPr/>
            <p:nvPr/>
          </p:nvSpPr>
          <p:spPr>
            <a:xfrm>
              <a:off x="5371514" y="4328662"/>
              <a:ext cx="50400" cy="50400"/>
            </a:xfrm>
            <a:prstGeom prst="ellipse">
              <a:avLst/>
            </a:prstGeom>
            <a:solidFill>
              <a:schemeClr val="bg2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8" name="Forme libre 127">
              <a:extLst>
                <a:ext uri="{FF2B5EF4-FFF2-40B4-BE49-F238E27FC236}">
                  <a16:creationId xmlns:a16="http://schemas.microsoft.com/office/drawing/2014/main" id="{C1738393-BCD9-249A-11CA-F1FF86D3441C}"/>
                </a:ext>
              </a:extLst>
            </p:cNvPr>
            <p:cNvSpPr/>
            <p:nvPr/>
          </p:nvSpPr>
          <p:spPr>
            <a:xfrm>
              <a:off x="4820850" y="4231021"/>
              <a:ext cx="1140562" cy="56057"/>
            </a:xfrm>
            <a:custGeom>
              <a:avLst/>
              <a:gdLst>
                <a:gd name="csX0" fmla="*/ 0 w 1140562"/>
                <a:gd name="csY0" fmla="*/ 0 h 404053"/>
                <a:gd name="csX1" fmla="*/ 1140562 w 1140562"/>
                <a:gd name="csY1" fmla="*/ 0 h 404053"/>
                <a:gd name="csX2" fmla="*/ 1140562 w 1140562"/>
                <a:gd name="csY2" fmla="*/ 347996 h 404053"/>
                <a:gd name="csX3" fmla="*/ 611262 w 1140562"/>
                <a:gd name="csY3" fmla="*/ 347996 h 404053"/>
                <a:gd name="csX4" fmla="*/ 570300 w 1140562"/>
                <a:gd name="csY4" fmla="*/ 404053 h 404053"/>
                <a:gd name="csX5" fmla="*/ 529339 w 1140562"/>
                <a:gd name="csY5" fmla="*/ 347996 h 404053"/>
                <a:gd name="csX6" fmla="*/ 0 w 1140562"/>
                <a:gd name="csY6" fmla="*/ 347996 h 404053"/>
                <a:gd name="csX0" fmla="*/ 1140562 w 1232002"/>
                <a:gd name="csY0" fmla="*/ 0 h 404053"/>
                <a:gd name="csX1" fmla="*/ 1140562 w 1232002"/>
                <a:gd name="csY1" fmla="*/ 347996 h 404053"/>
                <a:gd name="csX2" fmla="*/ 611262 w 1232002"/>
                <a:gd name="csY2" fmla="*/ 347996 h 404053"/>
                <a:gd name="csX3" fmla="*/ 570300 w 1232002"/>
                <a:gd name="csY3" fmla="*/ 404053 h 404053"/>
                <a:gd name="csX4" fmla="*/ 529339 w 1232002"/>
                <a:gd name="csY4" fmla="*/ 347996 h 404053"/>
                <a:gd name="csX5" fmla="*/ 0 w 1232002"/>
                <a:gd name="csY5" fmla="*/ 347996 h 404053"/>
                <a:gd name="csX6" fmla="*/ 0 w 1232002"/>
                <a:gd name="csY6" fmla="*/ 0 h 404053"/>
                <a:gd name="csX7" fmla="*/ 1232002 w 1232002"/>
                <a:gd name="csY7" fmla="*/ 91440 h 404053"/>
                <a:gd name="csX0" fmla="*/ 1140562 w 1140562"/>
                <a:gd name="csY0" fmla="*/ 0 h 404053"/>
                <a:gd name="csX1" fmla="*/ 1140562 w 1140562"/>
                <a:gd name="csY1" fmla="*/ 347996 h 404053"/>
                <a:gd name="csX2" fmla="*/ 611262 w 1140562"/>
                <a:gd name="csY2" fmla="*/ 347996 h 404053"/>
                <a:gd name="csX3" fmla="*/ 570300 w 1140562"/>
                <a:gd name="csY3" fmla="*/ 404053 h 404053"/>
                <a:gd name="csX4" fmla="*/ 529339 w 1140562"/>
                <a:gd name="csY4" fmla="*/ 347996 h 404053"/>
                <a:gd name="csX5" fmla="*/ 0 w 1140562"/>
                <a:gd name="csY5" fmla="*/ 347996 h 404053"/>
                <a:gd name="csX6" fmla="*/ 0 w 1140562"/>
                <a:gd name="csY6" fmla="*/ 0 h 404053"/>
                <a:gd name="csX0" fmla="*/ 1140562 w 1140562"/>
                <a:gd name="csY0" fmla="*/ 347996 h 404053"/>
                <a:gd name="csX1" fmla="*/ 611262 w 1140562"/>
                <a:gd name="csY1" fmla="*/ 347996 h 404053"/>
                <a:gd name="csX2" fmla="*/ 570300 w 1140562"/>
                <a:gd name="csY2" fmla="*/ 404053 h 404053"/>
                <a:gd name="csX3" fmla="*/ 529339 w 1140562"/>
                <a:gd name="csY3" fmla="*/ 347996 h 404053"/>
                <a:gd name="csX4" fmla="*/ 0 w 1140562"/>
                <a:gd name="csY4" fmla="*/ 347996 h 404053"/>
                <a:gd name="csX5" fmla="*/ 0 w 1140562"/>
                <a:gd name="csY5" fmla="*/ 0 h 404053"/>
                <a:gd name="csX0" fmla="*/ 1140562 w 1140562"/>
                <a:gd name="csY0" fmla="*/ 0 h 56057"/>
                <a:gd name="csX1" fmla="*/ 611262 w 1140562"/>
                <a:gd name="csY1" fmla="*/ 0 h 56057"/>
                <a:gd name="csX2" fmla="*/ 570300 w 1140562"/>
                <a:gd name="csY2" fmla="*/ 56057 h 56057"/>
                <a:gd name="csX3" fmla="*/ 529339 w 1140562"/>
                <a:gd name="csY3" fmla="*/ 0 h 56057"/>
                <a:gd name="csX4" fmla="*/ 0 w 1140562"/>
                <a:gd name="csY4" fmla="*/ 0 h 5605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140562" h="56057">
                  <a:moveTo>
                    <a:pt x="1140562" y="0"/>
                  </a:moveTo>
                  <a:lnTo>
                    <a:pt x="611262" y="0"/>
                  </a:lnTo>
                  <a:lnTo>
                    <a:pt x="570300" y="56057"/>
                  </a:lnTo>
                  <a:lnTo>
                    <a:pt x="529339" y="0"/>
                  </a:lnTo>
                  <a:lnTo>
                    <a:pt x="0" y="0"/>
                  </a:lnTo>
                </a:path>
              </a:pathLst>
            </a:custGeom>
            <a:noFill/>
            <a:ln w="3175">
              <a:solidFill>
                <a:schemeClr val="bg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fr-FR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41381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CNOP">
      <a:dk1>
        <a:srgbClr val="000000"/>
      </a:dk1>
      <a:lt1>
        <a:srgbClr val="FFFFFF"/>
      </a:lt1>
      <a:dk2>
        <a:srgbClr val="239B38"/>
      </a:dk2>
      <a:lt2>
        <a:srgbClr val="D25D30"/>
      </a:lt2>
      <a:accent1>
        <a:srgbClr val="248BA3"/>
      </a:accent1>
      <a:accent2>
        <a:srgbClr val="832A4E"/>
      </a:accent2>
      <a:accent3>
        <a:srgbClr val="376159"/>
      </a:accent3>
      <a:accent4>
        <a:srgbClr val="FFFFFF"/>
      </a:accent4>
      <a:accent5>
        <a:srgbClr val="FFFFFF"/>
      </a:accent5>
      <a:accent6>
        <a:srgbClr val="FFFFFF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923</TotalTime>
  <Words>310</Words>
  <Application>Microsoft Office PowerPoint</Application>
  <PresentationFormat>Personnalisé</PresentationFormat>
  <Paragraphs>63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8" baseType="lpstr">
      <vt:lpstr>Aptos</vt:lpstr>
      <vt:lpstr>Arial</vt:lpstr>
      <vt:lpstr>Azo Sans</vt:lpstr>
      <vt:lpstr>Azo Sans Medium</vt:lpstr>
      <vt:lpstr>Courier New</vt:lpstr>
      <vt:lpstr>Wingdings</vt:lpstr>
      <vt:lpstr>Thème Office</vt:lpstr>
      <vt:lpstr>check-list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check-list</dc:title>
  <dc:creator>Sébastien QUESSON</dc:creator>
  <cp:lastModifiedBy>Cécile LUGAND</cp:lastModifiedBy>
  <cp:revision>150</cp:revision>
  <dcterms:created xsi:type="dcterms:W3CDTF">2025-12-16T10:16:15Z</dcterms:created>
  <dcterms:modified xsi:type="dcterms:W3CDTF">2026-05-05T11:49:56Z</dcterms:modified>
</cp:coreProperties>
</file>