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A4D"/>
    <a:srgbClr val="595959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1E08A5-7B5B-4C7E-A086-86DECA708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48BDD3-CD8E-499E-9C59-108C4767C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75150-7F54-4934-883D-7B67D0F096D8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EFFBEE-9601-4836-B41E-F3B7C50AD7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45CB1A-F65A-468F-BAC3-80D64691FB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9B0DF-1BC6-49E7-91E6-5CE8A5A8C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7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87AEF924-AAEC-4696-BC75-FFE9A3F97183}"/>
              </a:ext>
            </a:extLst>
          </p:cNvPr>
          <p:cNvSpPr txBox="1"/>
          <p:nvPr userDrawn="1"/>
        </p:nvSpPr>
        <p:spPr>
          <a:xfrm>
            <a:off x="3382369" y="12344"/>
            <a:ext cx="3475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AFFICHE</a:t>
            </a:r>
            <a:endParaRPr lang="fr-FR" sz="6000" cap="all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1CAA20-3B70-4D28-9B98-1A6895AA4A7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E576744-846A-4347-AA79-D6687B774BCC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F1EE27-C606-4E18-9AC8-A549C663C60A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6335E0A-9BA4-454C-8F14-3D93B56BE01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677314" y="9350939"/>
            <a:ext cx="2040250" cy="397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7590" y="837668"/>
            <a:ext cx="6650410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A.XX - numéros d'urgence et d'écoute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9F1EE27-C606-4E18-9AC8-A549C663C60A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742616" y="9428947"/>
            <a:ext cx="32177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760438" y="9637966"/>
            <a:ext cx="25171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2816" y="174715"/>
            <a:ext cx="5795184" cy="480131"/>
          </a:xfrm>
          <a:noFill/>
          <a:ln>
            <a:solidFill>
              <a:srgbClr val="595959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lang="fr-FR" sz="2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MON PHARMACIEN M’INFORME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22" y="9460074"/>
            <a:ext cx="1496652" cy="3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3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0246" y="208810"/>
            <a:ext cx="5561418" cy="424732"/>
          </a:xfrm>
        </p:spPr>
        <p:txBody>
          <a:bodyPr/>
          <a:lstStyle/>
          <a:p>
            <a:r>
              <a:rPr lang="fr-FR" sz="2400" dirty="0"/>
              <a:t>MON PHARMACIEN M’INFORME</a:t>
            </a:r>
            <a:endParaRPr lang="fr-FR" sz="2600" dirty="0"/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551587" y="2036997"/>
            <a:ext cx="5818918" cy="990015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ctr" defTabSz="457200">
              <a:lnSpc>
                <a:spcPts val="3500"/>
              </a:lnSpc>
            </a:pPr>
            <a:r>
              <a:rPr lang="fr-FR" sz="3200" dirty="0" smtClean="0">
                <a:solidFill>
                  <a:srgbClr val="812A4D"/>
                </a:solidFill>
                <a:cs typeface="+mn-cs"/>
              </a:rPr>
              <a:t>Information </a:t>
            </a:r>
            <a:r>
              <a:rPr lang="fr-FR" sz="3200" dirty="0">
                <a:solidFill>
                  <a:srgbClr val="812A4D"/>
                </a:solidFill>
                <a:cs typeface="+mn-cs"/>
              </a:rPr>
              <a:t>sur les produits et prestations </a:t>
            </a:r>
            <a:r>
              <a:rPr lang="fr-FR" sz="3200" dirty="0" smtClean="0">
                <a:solidFill>
                  <a:srgbClr val="812A4D"/>
                </a:solidFill>
                <a:cs typeface="+mn-cs"/>
              </a:rPr>
              <a:t>remboursables </a:t>
            </a:r>
            <a:r>
              <a:rPr lang="fr-FR" sz="3200" dirty="0" smtClean="0">
                <a:solidFill>
                  <a:srgbClr val="812A4D"/>
                </a:solidFill>
                <a:cs typeface="+mn-cs"/>
              </a:rPr>
              <a:t>:</a:t>
            </a:r>
            <a:endParaRPr lang="fr-FR" sz="3200" dirty="0">
              <a:solidFill>
                <a:srgbClr val="812A4D"/>
              </a:solidFill>
              <a:cs typeface="+mn-cs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1102856" y="3356268"/>
            <a:ext cx="4716379" cy="0"/>
          </a:xfrm>
          <a:prstGeom prst="line">
            <a:avLst/>
          </a:prstGeom>
          <a:ln w="19050"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412610" y="3816260"/>
            <a:ext cx="6096869" cy="310854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just" defTabSz="457200">
              <a:lnSpc>
                <a:spcPct val="100000"/>
              </a:lnSpc>
            </a:pPr>
            <a:r>
              <a:rPr lang="fr-FR" sz="2800" dirty="0" smtClean="0">
                <a:solidFill>
                  <a:schemeClr val="tx1"/>
                </a:solidFill>
              </a:rPr>
              <a:t>L’équipe </a:t>
            </a:r>
            <a:r>
              <a:rPr lang="fr-FR" sz="2800" dirty="0">
                <a:solidFill>
                  <a:schemeClr val="tx1"/>
                </a:solidFill>
              </a:rPr>
              <a:t>officinale doit vous remettre un </a:t>
            </a:r>
            <a:r>
              <a:rPr lang="fr-FR" sz="2800" dirty="0">
                <a:solidFill>
                  <a:srgbClr val="812A4D"/>
                </a:solidFill>
              </a:rPr>
              <a:t>devis</a:t>
            </a:r>
            <a:r>
              <a:rPr lang="fr-FR" sz="2800" dirty="0">
                <a:solidFill>
                  <a:schemeClr val="tx1"/>
                </a:solidFill>
              </a:rPr>
              <a:t> lorsque le prix TTC est supérieur ou égal à 500€ ou lorsque le prix de la location est supérieur au remboursement de la sécurité sociale ou encore lorsque le produit est réalisé sur mesure</a:t>
            </a:r>
          </a:p>
        </p:txBody>
      </p:sp>
      <p:sp>
        <p:nvSpPr>
          <p:cNvPr id="11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90432" y="1768643"/>
            <a:ext cx="6541232" cy="5582652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8259" y="9103714"/>
            <a:ext cx="31630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200" dirty="0">
                <a:latin typeface="Helvetica Neue" panose="020B0604020202020204"/>
              </a:rPr>
              <a:t>Document à afficher dans l’espace de vente</a:t>
            </a:r>
          </a:p>
        </p:txBody>
      </p:sp>
    </p:spTree>
    <p:extLst>
      <p:ext uri="{BB962C8B-B14F-4D97-AF65-F5344CB8AC3E}">
        <p14:creationId xmlns:p14="http://schemas.microsoft.com/office/powerpoint/2010/main" val="3113410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1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812A4D"/>
      </a:accent2>
      <a:accent3>
        <a:srgbClr val="9BBA28"/>
      </a:accent3>
      <a:accent4>
        <a:srgbClr val="029676"/>
      </a:accent4>
      <a:accent5>
        <a:srgbClr val="4AB5C4"/>
      </a:accent5>
      <a:accent6>
        <a:srgbClr val="A10B0B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2118</TotalTime>
  <Words>60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Light</vt:lpstr>
      <vt:lpstr>Helvetica Neue</vt:lpstr>
      <vt:lpstr>Thème Office</vt:lpstr>
      <vt:lpstr>MON PHARMACIEN M’INFORME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98</cp:revision>
  <cp:lastPrinted>2022-09-08T07:54:05Z</cp:lastPrinted>
  <dcterms:created xsi:type="dcterms:W3CDTF">2019-09-09T06:31:24Z</dcterms:created>
  <dcterms:modified xsi:type="dcterms:W3CDTF">2022-09-08T08:43:39Z</dcterms:modified>
</cp:coreProperties>
</file>