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5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A28"/>
    <a:srgbClr val="455F51"/>
    <a:srgbClr val="258BA4"/>
    <a:srgbClr val="595959"/>
    <a:srgbClr val="2C6672"/>
    <a:srgbClr val="4AB5C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2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790634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66FE0-0408-4DF8-8660-3B93BA33825F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1518077" y="195556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CBD6099D-0642-4D9C-930D-133E479D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6842CA-939B-45E3-AAA1-31ADB02DFCC0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970EFD89-CA78-45E5-8EA6-3B905209DC7E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5713B96-5E26-A642-8229-5F2BC3FF78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78984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DA1EFBA-8714-CA41-A099-24CEC752A3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DBB8C7E0-AAB3-E444-BEDA-8AEA4F080F5E}"/>
              </a:ext>
            </a:extLst>
          </p:cNvPr>
          <p:cNvSpPr/>
          <p:nvPr userDrawn="1"/>
        </p:nvSpPr>
        <p:spPr>
          <a:xfrm>
            <a:off x="677313" y="9397295"/>
            <a:ext cx="23096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  <a:endParaRPr lang="fr-FR" sz="1000" dirty="0">
              <a:solidFill>
                <a:schemeClr val="bg1"/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FCA32A-866C-294A-B10D-EBC5A818CA60}"/>
              </a:ext>
            </a:extLst>
          </p:cNvPr>
          <p:cNvSpPr/>
          <p:nvPr userDrawn="1"/>
        </p:nvSpPr>
        <p:spPr>
          <a:xfrm>
            <a:off x="677313" y="9594204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3.0 –  Décembre 2024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17" name="Flèche : pentagone 15">
            <a:extLst>
              <a:ext uri="{FF2B5EF4-FFF2-40B4-BE49-F238E27FC236}">
                <a16:creationId xmlns:a16="http://schemas.microsoft.com/office/drawing/2014/main" id="{6BB9B956-11E2-554A-BD88-07281162395A}"/>
              </a:ext>
            </a:extLst>
          </p:cNvPr>
          <p:cNvSpPr/>
          <p:nvPr userDrawn="1"/>
        </p:nvSpPr>
        <p:spPr>
          <a:xfrm>
            <a:off x="0" y="9093451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CE4794B9-C7C4-0B44-BE27-0CF339F6C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22024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7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790634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66FE0-0408-4DF8-8660-3B93BA33825F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1518077" y="195556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CBD6099D-0642-4D9C-930D-133E479D5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6842CA-939B-45E3-AAA1-31ADB02DFCC0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970EFD89-CA78-45E5-8EA6-3B905209DC7E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5713B96-5E26-A642-8229-5F2BC3FF78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78984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DDA1EFBA-8714-CA41-A099-24CEC752A3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DBB8C7E0-AAB3-E444-BEDA-8AEA4F080F5E}"/>
              </a:ext>
            </a:extLst>
          </p:cNvPr>
          <p:cNvSpPr/>
          <p:nvPr userDrawn="1"/>
        </p:nvSpPr>
        <p:spPr>
          <a:xfrm>
            <a:off x="677313" y="9397295"/>
            <a:ext cx="230961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  <a:endParaRPr lang="fr-FR" sz="1000" dirty="0">
              <a:solidFill>
                <a:schemeClr val="bg1"/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FCA32A-866C-294A-B10D-EBC5A818CA60}"/>
              </a:ext>
            </a:extLst>
          </p:cNvPr>
          <p:cNvSpPr/>
          <p:nvPr userDrawn="1"/>
        </p:nvSpPr>
        <p:spPr>
          <a:xfrm>
            <a:off x="677313" y="9594204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Version 3.0 –  Décembre 2024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17" name="Flèche : pentagone 15">
            <a:extLst>
              <a:ext uri="{FF2B5EF4-FFF2-40B4-BE49-F238E27FC236}">
                <a16:creationId xmlns:a16="http://schemas.microsoft.com/office/drawing/2014/main" id="{6BB9B956-11E2-554A-BD88-07281162395A}"/>
              </a:ext>
            </a:extLst>
          </p:cNvPr>
          <p:cNvSpPr/>
          <p:nvPr userDrawn="1"/>
        </p:nvSpPr>
        <p:spPr>
          <a:xfrm>
            <a:off x="0" y="9093451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CE4794B9-C7C4-0B44-BE27-0CF339F6C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22024"/>
            <a:ext cx="364000" cy="48707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244830" y="1183783"/>
            <a:ext cx="2702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206734" y="3252987"/>
            <a:ext cx="3275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3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5426" y="4371091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206734" y="3644787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206734" y="1602451"/>
            <a:ext cx="64436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 la traçabilité est une des composantes clefs pour garantir une surveillance des pratiques et permettre l’amélioration continue.</a:t>
            </a:r>
          </a:p>
          <a:p>
            <a:pPr>
              <a:defRPr/>
            </a:pPr>
            <a:endParaRPr lang="fr-FR" sz="10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0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0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0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0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000" dirty="0">
                <a:solidFill>
                  <a:prstClr val="black"/>
                </a:solidFill>
                <a:latin typeface="Helvetica Light"/>
              </a:rPr>
              <a:t>Servir de preuves pour répondre à des exigences réglementaires</a:t>
            </a:r>
            <a:r>
              <a:rPr lang="fr-FR" sz="1000" dirty="0" smtClean="0">
                <a:solidFill>
                  <a:prstClr val="black"/>
                </a:solidFill>
                <a:latin typeface="Helvetica Light"/>
              </a:rPr>
              <a:t>.</a:t>
            </a:r>
            <a:endParaRPr lang="fr-FR" sz="1000" dirty="0">
              <a:solidFill>
                <a:prstClr val="black"/>
              </a:solidFill>
              <a:latin typeface="Helvetica Light"/>
            </a:endParaRP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206734" y="1550226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46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4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loda/id/JORFTEXT000043567200/2021-12-23/" TargetMode="External"/><Relationship Id="rId2" Type="http://schemas.openxmlformats.org/officeDocument/2006/relationships/hyperlink" Target="https://www.legifrance.gouv.fr/loda/article_lc/LEGIARTI000045120006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dre.pharmacien.fr/mediatheque/fichiers/documents-pages/tableau-de-synthese-la-vaccination-a-l-officine" TargetMode="External"/><Relationship Id="rId2" Type="http://schemas.openxmlformats.org/officeDocument/2006/relationships/hyperlink" Target="https://www.ordre.pharmacien.fr/je-suis/pharmacien/pharmacien/mon-exercice-professionnel/les-foires-aux-questions/prescription-et-administration-des-vaccins-a-l-officin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legifrance.gouv.fr/jorf/id/JORFTEXT000050731158" TargetMode="External"/><Relationship Id="rId5" Type="http://schemas.openxmlformats.org/officeDocument/2006/relationships/hyperlink" Target="https://www.legifrance.gouv.fr/loda/id/JORFTEXT000043567200/2021-12-23/" TargetMode="External"/><Relationship Id="rId4" Type="http://schemas.openxmlformats.org/officeDocument/2006/relationships/hyperlink" Target="https://www.legifrance.gouv.fr/jorf/id/JORFTEXT000043575801?r=5hGkh3oZY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85042"/>
            <a:ext cx="6636853" cy="313932"/>
          </a:xfrm>
        </p:spPr>
        <p:txBody>
          <a:bodyPr/>
          <a:lstStyle/>
          <a:p>
            <a:pPr algn="r"/>
            <a:r>
              <a:rPr lang="fr-FR" sz="1600" dirty="0" smtClean="0"/>
              <a:t>E22. ATTESTATION DE FORMATION – Vaccination covid-19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9338" y="2269557"/>
            <a:ext cx="6287362" cy="6428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dirty="0" smtClean="0">
                <a:solidFill>
                  <a:srgbClr val="C00000"/>
                </a:solidFill>
              </a:rPr>
              <a:t>ATTESTATION DE FORMATION – VACCINATION COVID-19</a:t>
            </a:r>
            <a:endParaRPr lang="fr-FR" sz="900" b="1" dirty="0" smtClean="0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8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/>
              <a:t>Je </a:t>
            </a:r>
            <a:r>
              <a:rPr lang="fr-FR" sz="1100" dirty="0"/>
              <a:t>soussigné(e) Mme / </a:t>
            </a:r>
            <a:r>
              <a:rPr lang="fr-FR" sz="1100" dirty="0" smtClean="0"/>
              <a:t>M</a:t>
            </a:r>
            <a:r>
              <a:rPr lang="fr-FR" sz="1100" dirty="0"/>
              <a:t> </a:t>
            </a:r>
            <a:r>
              <a:rPr lang="fr-FR" sz="1100" dirty="0" smtClean="0"/>
              <a:t>:………………………………….… formé(e) à l’administration des vaccins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/>
              <a:t>Statut : 	Pharmacien titulaire 		Pharmacien adjoint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/>
              <a:t>	</a:t>
            </a:r>
            <a:r>
              <a:rPr lang="fr-FR" sz="1100" dirty="0" smtClean="0"/>
              <a:t>	Autre (précisez) : …………………………………………………………………………..</a:t>
            </a:r>
            <a:endParaRPr lang="fr-FR" sz="11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/>
              <a:t>N° RPPS </a:t>
            </a:r>
            <a:r>
              <a:rPr lang="fr-FR" sz="1100" dirty="0"/>
              <a:t>: </a:t>
            </a:r>
            <a:r>
              <a:rPr lang="fr-FR" sz="1100" dirty="0" smtClean="0"/>
              <a:t>…………………………………………………………………………………………………..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/>
              <a:t>Exerçant : 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100" dirty="0" smtClean="0"/>
              <a:t>Pour les pharmaciens : nom et adresse de la pharmacie 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/>
              <a:t>…………………………………………………………………….........………………………………………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100" dirty="0" smtClean="0"/>
              <a:t>Pour les autres professionnels de santé : nom et adresse du cabinet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/>
              <a:t>………………………………………………………………….........………………………………………..</a:t>
            </a:r>
            <a:endParaRPr lang="fr-FR" sz="11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b="1" u="sng" dirty="0" smtClean="0"/>
              <a:t>Atteste avoir </a:t>
            </a:r>
            <a:r>
              <a:rPr lang="fr-FR" sz="1100" b="1" u="sng" dirty="0"/>
              <a:t>formé à la vaccination contre la covid-19 </a:t>
            </a:r>
            <a:r>
              <a:rPr lang="fr-FR" sz="1100" dirty="0"/>
              <a:t>: </a:t>
            </a:r>
            <a:endParaRPr lang="fr-FR" sz="11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/>
              <a:t>Mme / M :…………………………………………Le </a:t>
            </a:r>
            <a:r>
              <a:rPr lang="fr-FR" sz="1100" dirty="0"/>
              <a:t>(date de formation) : </a:t>
            </a:r>
            <a:r>
              <a:rPr lang="fr-FR" sz="1100" dirty="0" smtClean="0"/>
              <a:t>………………………………</a:t>
            </a:r>
            <a:endParaRPr lang="fr-FR" sz="11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/>
              <a:t>Statut :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/>
              <a:t> </a:t>
            </a:r>
            <a:r>
              <a:rPr lang="fr-FR" sz="1100" dirty="0" smtClean="0"/>
              <a:t>     Etudiant de </a:t>
            </a:r>
            <a:r>
              <a:rPr lang="fr-FR" sz="1100" dirty="0"/>
              <a:t>deuxième cycle </a:t>
            </a:r>
            <a:r>
              <a:rPr lang="fr-FR" sz="1100" dirty="0" smtClean="0"/>
              <a:t>(4ème </a:t>
            </a:r>
            <a:r>
              <a:rPr lang="fr-FR" sz="1100" dirty="0"/>
              <a:t>et 5ème année</a:t>
            </a:r>
            <a:r>
              <a:rPr lang="fr-FR" sz="1100" dirty="0" smtClean="0"/>
              <a:t>) et de 3ème </a:t>
            </a:r>
            <a:r>
              <a:rPr lang="fr-FR" sz="1100" dirty="0"/>
              <a:t>cycle court de </a:t>
            </a:r>
            <a:r>
              <a:rPr lang="fr-FR" sz="1100" dirty="0" smtClean="0"/>
              <a:t>pharmacie  /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1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/>
              <a:t> </a:t>
            </a:r>
            <a:r>
              <a:rPr lang="fr-FR" sz="1100" dirty="0" smtClean="0"/>
              <a:t>     Préparateur en pharmacie / Numéro RPPS : …………………………………..…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/>
              <a:t>      Pharmacien </a:t>
            </a:r>
            <a:r>
              <a:rPr lang="fr-FR" sz="1100" dirty="0"/>
              <a:t>/ </a:t>
            </a:r>
            <a:r>
              <a:rPr lang="fr-FR" sz="1100" dirty="0" smtClean="0"/>
              <a:t>Numéro RPPS : …………………………………..…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800" dirty="0" smtClean="0"/>
          </a:p>
          <a:p>
            <a:r>
              <a:rPr lang="fr-FR" sz="1100" dirty="0" smtClean="0"/>
              <a:t>Cette </a:t>
            </a:r>
            <a:r>
              <a:rPr lang="fr-FR" sz="1100" dirty="0"/>
              <a:t>attestation est valable </a:t>
            </a:r>
            <a:r>
              <a:rPr lang="fr-FR" sz="1100" b="1" dirty="0"/>
              <a:t>uniquement dans le cadre de la campagne de vaccination contre la COVID-19</a:t>
            </a:r>
            <a:r>
              <a:rPr lang="fr-FR" sz="1100" dirty="0"/>
              <a:t> c</a:t>
            </a:r>
            <a:r>
              <a:rPr lang="fr-FR" sz="1100" dirty="0" smtClean="0"/>
              <a:t>onformément à l’article 5 de </a:t>
            </a:r>
            <a:r>
              <a:rPr lang="fr-FR" sz="1100" dirty="0">
                <a:solidFill>
                  <a:srgbClr val="000000"/>
                </a:solidFill>
                <a:latin typeface="RobotoCondensed-Light"/>
                <a:hlinkClick r:id="rId2"/>
              </a:rPr>
              <a:t>Arrêté du 1er juin 2021</a:t>
            </a:r>
            <a:r>
              <a:rPr lang="fr-FR" sz="1100" dirty="0">
                <a:solidFill>
                  <a:srgbClr val="000000"/>
                </a:solidFill>
                <a:latin typeface="RobotoCondensed-Light"/>
              </a:rPr>
              <a:t> </a:t>
            </a:r>
            <a:r>
              <a:rPr lang="fr-FR" sz="1100" dirty="0">
                <a:latin typeface="RobotoCondensed-Light"/>
              </a:rPr>
              <a:t>relatif aux mesures d'organisation et de fonctionnement du système de santé maintenues en matière de lutte contre la </a:t>
            </a:r>
            <a:r>
              <a:rPr lang="fr-FR" sz="1100" dirty="0" err="1">
                <a:latin typeface="RobotoCondensed-Light"/>
              </a:rPr>
              <a:t>covid</a:t>
            </a:r>
            <a:r>
              <a:rPr lang="fr-FR" sz="1100" dirty="0">
                <a:latin typeface="RobotoCondensed-Light"/>
              </a:rPr>
              <a:t> </a:t>
            </a:r>
            <a:r>
              <a:rPr lang="fr-FR" sz="1100" dirty="0" smtClean="0">
                <a:latin typeface="RobotoCondensed-Light"/>
              </a:rPr>
              <a:t>19</a:t>
            </a:r>
            <a:r>
              <a:rPr lang="fr-FR" sz="1100" dirty="0" smtClean="0"/>
              <a:t>, </a:t>
            </a:r>
            <a:r>
              <a:rPr lang="fr-FR" sz="1100" dirty="0"/>
              <a:t>et </a:t>
            </a:r>
            <a:r>
              <a:rPr lang="fr-FR" sz="1100" dirty="0" smtClean="0"/>
              <a:t>conformément à la </a:t>
            </a:r>
            <a:r>
              <a:rPr lang="fr-FR" sz="1100" dirty="0">
                <a:hlinkClick r:id="rId3"/>
              </a:rPr>
              <a:t>LOI n° 2021-689 du 31 mai 2021 relative à la gestion de la sortie de crise </a:t>
            </a:r>
            <a:r>
              <a:rPr lang="fr-FR" sz="1100" dirty="0" smtClean="0">
                <a:hlinkClick r:id="rId3"/>
              </a:rPr>
              <a:t>sanitaire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4" name="Rectangle 3"/>
          <p:cNvSpPr/>
          <p:nvPr/>
        </p:nvSpPr>
        <p:spPr>
          <a:xfrm>
            <a:off x="329338" y="8638990"/>
            <a:ext cx="3850963" cy="273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/>
              <a:t>Fait à </a:t>
            </a:r>
            <a:r>
              <a:rPr lang="fr-FR" sz="1100" dirty="0" smtClean="0"/>
              <a:t>....……………………………..., </a:t>
            </a:r>
            <a:r>
              <a:rPr lang="fr-FR" sz="1100" dirty="0"/>
              <a:t>le …………………….. </a:t>
            </a:r>
            <a:endParaRPr lang="fr-FR" sz="1100" dirty="0">
              <a:latin typeface="Helvetica Light" panose="020B04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0301" y="8645729"/>
            <a:ext cx="865943" cy="26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/>
              <a:t>Signature :</a:t>
            </a:r>
            <a:endParaRPr lang="fr-FR" sz="1100" dirty="0">
              <a:latin typeface="Helvetica Light" panose="020B04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5528" y="3105581"/>
            <a:ext cx="159784" cy="1744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99293" y="6223904"/>
            <a:ext cx="159784" cy="1744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917386" y="3103851"/>
            <a:ext cx="159784" cy="1744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99293" y="6777104"/>
            <a:ext cx="159784" cy="1744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95528" y="3415091"/>
            <a:ext cx="159784" cy="1744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99293" y="7054391"/>
            <a:ext cx="159784" cy="1744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69296" y="1211288"/>
            <a:ext cx="6628046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100" dirty="0">
                <a:sym typeface="Wingdings" panose="05000000000000000000" pitchFamily="2" charset="2"/>
              </a:rPr>
              <a:t>Cette attestation peut être utilisée lorsque le </a:t>
            </a:r>
            <a:r>
              <a:rPr lang="fr-FR" sz="1100" dirty="0"/>
              <a:t>pharmacien dispense une formation spécifique pour les vaccins Covid-19 :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À ses pairs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Aux étudiants de deuxième cycle (= 4ème et 5ème année) et de 3ème cycle court de pharmacie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Aux préparateurs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206734" y="2176171"/>
            <a:ext cx="650521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59077" y="6376146"/>
            <a:ext cx="3429000" cy="260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/>
              <a:t>Numéro INE : ………………………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1337" y="2269557"/>
            <a:ext cx="6505215" cy="6734744"/>
          </a:xfrm>
          <a:prstGeom prst="rect">
            <a:avLst/>
          </a:prstGeom>
          <a:noFill/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282367" y="9576625"/>
            <a:ext cx="553453" cy="312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50" dirty="0" smtClean="0"/>
              <a:t>1/2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75578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734" y="885042"/>
            <a:ext cx="6636853" cy="313932"/>
          </a:xfrm>
        </p:spPr>
        <p:txBody>
          <a:bodyPr/>
          <a:lstStyle/>
          <a:p>
            <a:pPr algn="r"/>
            <a:r>
              <a:rPr lang="fr-FR" sz="1600" dirty="0"/>
              <a:t>E22. ATTESTATION DE FORMATION – Vaccination covid-19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206734" y="3901534"/>
            <a:ext cx="5522257" cy="4014910"/>
          </a:xfrm>
        </p:spPr>
        <p:txBody>
          <a:bodyPr/>
          <a:lstStyle/>
          <a:p>
            <a:r>
              <a:rPr lang="fr-FR" dirty="0" smtClean="0"/>
              <a:t>Effecteurs de la vaccination : </a:t>
            </a:r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dirty="0"/>
              <a:t>Foire Aux Questions : </a:t>
            </a:r>
            <a:r>
              <a:rPr lang="fr-FR" dirty="0">
                <a:hlinkClick r:id="rId2"/>
              </a:rPr>
              <a:t>Prescription et administration des vaccins à l'officine</a:t>
            </a:r>
            <a:endParaRPr lang="fr-FR" dirty="0"/>
          </a:p>
          <a:p>
            <a:pPr marL="171450" indent="-171450" algn="just">
              <a:buClr>
                <a:srgbClr val="9BBA28"/>
              </a:buClr>
              <a:buFont typeface="Wingdings" panose="05000000000000000000" pitchFamily="2" charset="2"/>
              <a:buChar char="l"/>
            </a:pPr>
            <a:r>
              <a:rPr lang="fr-FR" dirty="0"/>
              <a:t>La vaccination à l’officine : </a:t>
            </a:r>
            <a:r>
              <a:rPr lang="fr-FR" dirty="0">
                <a:hlinkClick r:id="rId3"/>
              </a:rPr>
              <a:t>qui peut faire quoi ?</a:t>
            </a:r>
            <a:endParaRPr lang="fr-FR" dirty="0"/>
          </a:p>
          <a:p>
            <a:endParaRPr lang="fr-FR" dirty="0"/>
          </a:p>
        </p:txBody>
      </p:sp>
      <p:sp>
        <p:nvSpPr>
          <p:cNvPr id="7" name="Espace réservé du texte 2">
            <a:extLst>
              <a:ext uri="{FF2B5EF4-FFF2-40B4-BE49-F238E27FC236}">
                <a16:creationId xmlns:a16="http://schemas.microsoft.com/office/drawing/2014/main" id="{AAE196BE-636C-7440-B466-7559D9F3460F}"/>
              </a:ext>
            </a:extLst>
          </p:cNvPr>
          <p:cNvSpPr txBox="1">
            <a:spLocks/>
          </p:cNvSpPr>
          <p:nvPr/>
        </p:nvSpPr>
        <p:spPr>
          <a:xfrm>
            <a:off x="1" y="8109999"/>
            <a:ext cx="4794422" cy="873363"/>
          </a:xfrm>
          <a:prstGeom prst="rect">
            <a:avLst/>
          </a:prstGeom>
          <a:solidFill>
            <a:srgbClr val="D0E6E2"/>
          </a:solidFill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/>
              <a:t>Références : </a:t>
            </a:r>
          </a:p>
          <a:p>
            <a:r>
              <a:rPr lang="fr-FR" sz="1000" dirty="0" smtClean="0">
                <a:hlinkClick r:id="rId4"/>
              </a:rPr>
              <a:t>Arrêté </a:t>
            </a:r>
            <a:r>
              <a:rPr lang="fr-FR" sz="1000" dirty="0">
                <a:hlinkClick r:id="rId4"/>
              </a:rPr>
              <a:t>du 1er juin 2021 </a:t>
            </a:r>
            <a:r>
              <a:rPr lang="fr-FR" sz="1000" dirty="0"/>
              <a:t>prescrivant les mesures générales nécessaires à la gestion de la sortie de crise </a:t>
            </a:r>
            <a:r>
              <a:rPr lang="fr-FR" sz="1000" dirty="0" smtClean="0"/>
              <a:t>sanitaire</a:t>
            </a:r>
          </a:p>
          <a:p>
            <a:r>
              <a:rPr lang="fr-FR" sz="1000" dirty="0">
                <a:hlinkClick r:id="rId5"/>
              </a:rPr>
              <a:t>LOI n° 2021-689 du 31 mai 2021 relative à la gestion de la sortie de crise </a:t>
            </a:r>
            <a:r>
              <a:rPr lang="fr-FR" sz="1000" dirty="0" smtClean="0">
                <a:hlinkClick r:id="rId5"/>
              </a:rPr>
              <a:t>sanitaire</a:t>
            </a:r>
            <a:endParaRPr lang="fr-FR" sz="1000" dirty="0" smtClean="0"/>
          </a:p>
          <a:p>
            <a:r>
              <a:rPr lang="fr-FR" sz="1000" dirty="0">
                <a:solidFill>
                  <a:srgbClr val="FF0000"/>
                </a:solidFill>
                <a:hlinkClick r:id="rId6"/>
              </a:rPr>
              <a:t>décret n° 2024-1132 du 4 décembre 2024</a:t>
            </a:r>
            <a:r>
              <a:rPr lang="fr-FR" sz="1000" dirty="0">
                <a:solidFill>
                  <a:srgbClr val="FF0000"/>
                </a:solidFill>
              </a:rPr>
              <a:t> </a:t>
            </a:r>
            <a:r>
              <a:rPr lang="fr-FR" sz="1000" dirty="0" smtClean="0"/>
              <a:t>et arrêté du 4 décembre 2024</a:t>
            </a:r>
            <a:endParaRPr lang="fr-FR" sz="1000" dirty="0"/>
          </a:p>
        </p:txBody>
      </p:sp>
      <p:sp>
        <p:nvSpPr>
          <p:cNvPr id="8" name="Rectangle 7"/>
          <p:cNvSpPr/>
          <p:nvPr/>
        </p:nvSpPr>
        <p:spPr>
          <a:xfrm>
            <a:off x="6282367" y="9576625"/>
            <a:ext cx="553453" cy="312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050" dirty="0" smtClean="0"/>
              <a:t>2/2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1433293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(alter)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1810</TotalTime>
  <Words>347</Words>
  <Application>Microsoft Office PowerPoint</Application>
  <PresentationFormat>Format A4 (210 x 297 mm)</PresentationFormat>
  <Paragraphs>38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 Light</vt:lpstr>
      <vt:lpstr>Helvetica Neue</vt:lpstr>
      <vt:lpstr>RobotoCondensed-Light</vt:lpstr>
      <vt:lpstr>Wingdings</vt:lpstr>
      <vt:lpstr>Thème Office</vt:lpstr>
      <vt:lpstr>E22. ATTESTATION DE FORMATION – Vaccination covid-19</vt:lpstr>
      <vt:lpstr>E22. ATTESTATION DE FORMATION – Vaccination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Cécile LUGAND</cp:lastModifiedBy>
  <cp:revision>223</cp:revision>
  <cp:lastPrinted>2024-12-17T15:05:40Z</cp:lastPrinted>
  <dcterms:created xsi:type="dcterms:W3CDTF">2019-09-09T06:31:24Z</dcterms:created>
  <dcterms:modified xsi:type="dcterms:W3CDTF">2024-12-19T14:09:14Z</dcterms:modified>
</cp:coreProperties>
</file>