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3" r:id="rId1"/>
  </p:sldMasterIdLst>
  <p:notesMasterIdLst>
    <p:notesMasterId r:id="rId3"/>
  </p:notesMasterIdLst>
  <p:sldIdLst>
    <p:sldId id="259" r:id="rId2"/>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06" userDrawn="1">
          <p15:clr>
            <a:srgbClr val="A4A3A4"/>
          </p15:clr>
        </p15:guide>
        <p15:guide id="2" pos="238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écile LUGAND" initials="CL" lastIdx="1" clrIdx="0">
    <p:extLst>
      <p:ext uri="{19B8F6BF-5375-455C-9EA6-DF929625EA0E}">
        <p15:presenceInfo xmlns:p15="http://schemas.microsoft.com/office/powerpoint/2012/main" userId="Cécile LUGAN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p:restoredTop sz="94558"/>
  </p:normalViewPr>
  <p:slideViewPr>
    <p:cSldViewPr snapToGrid="0">
      <p:cViewPr varScale="1">
        <p:scale>
          <a:sx n="53" d="100"/>
          <a:sy n="53" d="100"/>
        </p:scale>
        <p:origin x="3053" y="58"/>
      </p:cViewPr>
      <p:guideLst>
        <p:guide orient="horz" pos="706"/>
        <p:guide pos="23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F89E7D-7BD7-2140-936A-F37B5FC833D0}" type="datetimeFigureOut">
              <a:rPr lang="fr-FR" smtClean="0"/>
              <a:t>02/10/2026</a:t>
            </a:fld>
            <a:endParaRPr lang="fr-FR"/>
          </a:p>
        </p:txBody>
      </p:sp>
      <p:sp>
        <p:nvSpPr>
          <p:cNvPr id="4" name="Espace réservé de l'image des diapositives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543146-8646-4440-8AE6-AAF59580FB8D}" type="slidenum">
              <a:rPr lang="fr-FR" smtClean="0"/>
              <a:t>‹N°›</a:t>
            </a:fld>
            <a:endParaRPr lang="fr-FR"/>
          </a:p>
        </p:txBody>
      </p:sp>
    </p:spTree>
    <p:extLst>
      <p:ext uri="{BB962C8B-B14F-4D97-AF65-F5344CB8AC3E}">
        <p14:creationId xmlns:p14="http://schemas.microsoft.com/office/powerpoint/2010/main" val="3476110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64586" y="468000"/>
            <a:ext cx="5929058" cy="499917"/>
          </a:xfrm>
        </p:spPr>
        <p:txBody>
          <a:bodyPr/>
          <a:lstStyle>
            <a:lvl1pPr>
              <a:defRPr>
                <a:latin typeface="Arial" panose="020B0604020202020204" pitchFamily="34" charset="0"/>
                <a:cs typeface="Arial" panose="020B0604020202020204" pitchFamily="34" charset="0"/>
              </a:defRPr>
            </a:lvl1pPr>
          </a:lstStyle>
          <a:p>
            <a:r>
              <a:rPr lang="fr-FR" dirty="0"/>
              <a:t>MÉMO</a:t>
            </a:r>
            <a:endParaRPr lang="en-US" dirty="0"/>
          </a:p>
        </p:txBody>
      </p:sp>
      <p:sp>
        <p:nvSpPr>
          <p:cNvPr id="3" name="Content Placeholder 2"/>
          <p:cNvSpPr>
            <a:spLocks noGrp="1"/>
          </p:cNvSpPr>
          <p:nvPr>
            <p:ph idx="1"/>
          </p:nvPr>
        </p:nvSpPr>
        <p:spPr>
          <a:xfrm>
            <a:off x="756619" y="2627705"/>
            <a:ext cx="6046437" cy="1787956"/>
          </a:xfrm>
          <a:prstGeom prst="rect">
            <a:avLst/>
          </a:prstGeom>
        </p:spPr>
        <p:txBody>
          <a:bodyPr lIns="0" tIns="0" rIns="0" bIns="0">
            <a:noAutofit/>
          </a:bodyPr>
          <a:lstStyle>
            <a:lvl1pPr>
              <a:buFontTx/>
              <a:buNone/>
              <a:defRPr sz="2400" b="0" i="0">
                <a:solidFill>
                  <a:schemeClr val="accent2"/>
                </a:solidFill>
                <a:latin typeface="Arial" panose="020B0604020202020204" pitchFamily="34" charset="0"/>
                <a:cs typeface="Arial" panose="020B0604020202020204" pitchFamily="34" charset="0"/>
              </a:defRPr>
            </a:lvl1pPr>
            <a:lvl2pPr marL="151200" indent="-152984" algn="ctr">
              <a:lnSpc>
                <a:spcPts val="1320"/>
              </a:lnSpc>
              <a:spcBef>
                <a:spcPts val="0"/>
              </a:spcBef>
              <a:buClr>
                <a:schemeClr val="accent2"/>
              </a:buClr>
              <a:buFontTx/>
              <a:buNone/>
              <a:defRPr sz="1100" b="1" i="0">
                <a:solidFill>
                  <a:schemeClr val="accent2"/>
                </a:solidFill>
                <a:latin typeface="Arial" panose="020B0604020202020204" pitchFamily="34" charset="0"/>
                <a:cs typeface="Arial" panose="020B0604020202020204" pitchFamily="34" charset="0"/>
              </a:defRPr>
            </a:lvl2pPr>
            <a:lvl3pPr marL="288000" indent="-97200">
              <a:lnSpc>
                <a:spcPts val="1320"/>
              </a:lnSpc>
              <a:spcBef>
                <a:spcPts val="0"/>
              </a:spcBef>
              <a:buFont typeface="Arial" panose="020B0604020202020204" pitchFamily="34" charset="0"/>
              <a:buChar char="•"/>
              <a:defRPr sz="1100" b="0" i="0">
                <a:latin typeface="Arial" panose="020B0604020202020204" pitchFamily="34" charset="0"/>
                <a:cs typeface="Arial" panose="020B0604020202020204" pitchFamily="34" charset="0"/>
              </a:defRPr>
            </a:lvl3pPr>
            <a:lvl4pPr marL="180000">
              <a:lnSpc>
                <a:spcPts val="1320"/>
              </a:lnSpc>
              <a:spcBef>
                <a:spcPts val="0"/>
              </a:spcBef>
              <a:buFontTx/>
              <a:buNone/>
              <a:defRPr sz="1100" b="0" i="0">
                <a:latin typeface="Arial" panose="020B0604020202020204" pitchFamily="34" charset="0"/>
                <a:cs typeface="Arial" panose="020B0604020202020204" pitchFamily="34" charset="0"/>
              </a:defRPr>
            </a:lvl4pPr>
            <a:lvl5pPr>
              <a:buFontTx/>
              <a:buNone/>
              <a:defRPr sz="1100">
                <a:latin typeface="Azo Sans" panose="020B0603030503020204" pitchFamily="34" charset="77"/>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4" name="Date Placeholder 3"/>
          <p:cNvSpPr>
            <a:spLocks noGrp="1"/>
          </p:cNvSpPr>
          <p:nvPr>
            <p:ph type="dt" sz="half" idx="10"/>
          </p:nvPr>
        </p:nvSpPr>
        <p:spPr/>
        <p:txBody>
          <a:bodyPr/>
          <a:lstStyle/>
          <a:p>
            <a:r>
              <a:rPr lang="fr-FR" dirty="0"/>
              <a:t>Version </a:t>
            </a:r>
            <a:r>
              <a:rPr lang="fr-FR" dirty="0">
                <a:latin typeface="Arial" panose="020B0604020202020204" pitchFamily="34" charset="0"/>
                <a:cs typeface="Arial" panose="020B0604020202020204" pitchFamily="34" charset="0"/>
              </a:rPr>
              <a:t>2.2</a:t>
            </a:r>
            <a:r>
              <a:rPr lang="fr-FR" dirty="0"/>
              <a:t> </a:t>
            </a:r>
            <a:r>
              <a:rPr lang="fr-FR" dirty="0">
                <a:solidFill>
                  <a:schemeClr val="tx1"/>
                </a:solidFill>
              </a:rPr>
              <a:t>/</a:t>
            </a:r>
            <a:r>
              <a:rPr lang="fr-FR" dirty="0"/>
              <a:t> Mois année </a:t>
            </a:r>
            <a:endParaRPr lang="en-US" dirty="0"/>
          </a:p>
        </p:txBody>
      </p:sp>
      <p:sp>
        <p:nvSpPr>
          <p:cNvPr id="5" name="Footer Placeholder 4"/>
          <p:cNvSpPr>
            <a:spLocks noGrp="1"/>
          </p:cNvSpPr>
          <p:nvPr>
            <p:ph type="ftr" sz="quarter" idx="11"/>
          </p:nvPr>
        </p:nvSpPr>
        <p:spPr>
          <a:xfrm>
            <a:off x="665603" y="9979818"/>
            <a:ext cx="2131036" cy="409702"/>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12"/>
          </p:nvPr>
        </p:nvSpPr>
        <p:spPr/>
        <p:txBody>
          <a:bodyPr/>
          <a:lstStyle>
            <a:lvl1pPr>
              <a:defRPr>
                <a:solidFill>
                  <a:schemeClr val="tx1"/>
                </a:solidFill>
                <a:latin typeface="Arial" panose="020B0604020202020204" pitchFamily="34" charset="0"/>
                <a:cs typeface="Arial" panose="020B0604020202020204" pitchFamily="34" charset="0"/>
              </a:defRPr>
            </a:lvl1pPr>
          </a:lstStyle>
          <a:p>
            <a:fld id="{48F63A3B-78C7-47BE-AE5E-E10140E04643}" type="slidenum">
              <a:rPr lang="en-US" smtClean="0"/>
              <a:pPr/>
              <a:t>‹N°›</a:t>
            </a:fld>
            <a:r>
              <a:rPr lang="en-US" dirty="0"/>
              <a:t>/2</a:t>
            </a:r>
            <a:endParaRPr lang="en-US" dirty="0">
              <a:latin typeface="Arial" panose="020B0604020202020204" pitchFamily="34" charset="0"/>
              <a:cs typeface="Arial" panose="020B0604020202020204" pitchFamily="34" charset="0"/>
            </a:endParaRPr>
          </a:p>
        </p:txBody>
      </p:sp>
      <p:sp>
        <p:nvSpPr>
          <p:cNvPr id="8" name="Espace réservé du texte 7">
            <a:extLst>
              <a:ext uri="{FF2B5EF4-FFF2-40B4-BE49-F238E27FC236}">
                <a16:creationId xmlns:a16="http://schemas.microsoft.com/office/drawing/2014/main" id="{7FB36146-7DD3-D62B-56A5-D59463281CD5}"/>
              </a:ext>
            </a:extLst>
          </p:cNvPr>
          <p:cNvSpPr>
            <a:spLocks noGrp="1"/>
          </p:cNvSpPr>
          <p:nvPr>
            <p:ph type="body" sz="quarter" idx="13" hasCustomPrompt="1"/>
          </p:nvPr>
        </p:nvSpPr>
        <p:spPr>
          <a:xfrm>
            <a:off x="365126" y="938026"/>
            <a:ext cx="4878388" cy="720000"/>
          </a:xfrm>
          <a:prstGeom prst="rect">
            <a:avLst/>
          </a:prstGeom>
          <a:ln w="3175">
            <a:solidFill>
              <a:schemeClr val="accent2"/>
            </a:solidFill>
          </a:ln>
        </p:spPr>
        <p:txBody>
          <a:bodyPr lIns="72000" tIns="0" rIns="0" bIns="0" anchor="ctr">
            <a:noAutofit/>
          </a:bodyPr>
          <a:lstStyle>
            <a:lvl1pPr>
              <a:buFontTx/>
              <a:buNone/>
              <a:defRPr sz="1600" b="0">
                <a:solidFill>
                  <a:schemeClr val="accent2"/>
                </a:solidFill>
                <a:latin typeface="Arial" panose="020B0604020202020204" pitchFamily="34" charset="0"/>
                <a:cs typeface="Arial" panose="020B0604020202020204" pitchFamily="34" charset="0"/>
              </a:defRPr>
            </a:lvl1pPr>
            <a:lvl2pPr>
              <a:buFontTx/>
              <a:buNone/>
              <a:defRPr>
                <a:latin typeface="Azo Sans" panose="020B0603030503020204" pitchFamily="34" charset="77"/>
              </a:defRPr>
            </a:lvl2pPr>
            <a:lvl3pPr>
              <a:buFontTx/>
              <a:buNone/>
              <a:defRPr>
                <a:latin typeface="Azo Sans" panose="020B0603030503020204" pitchFamily="34" charset="77"/>
              </a:defRPr>
            </a:lvl3pPr>
            <a:lvl4pPr>
              <a:buFontTx/>
              <a:buNone/>
              <a:defRPr>
                <a:latin typeface="Azo Sans" panose="020B0603030503020204" pitchFamily="34" charset="77"/>
              </a:defRPr>
            </a:lvl4pPr>
            <a:lvl5pPr>
              <a:buFontTx/>
              <a:buNone/>
              <a:defRPr>
                <a:latin typeface="Azo Sans" panose="020B0603030503020204" pitchFamily="34" charset="77"/>
              </a:defRPr>
            </a:lvl5pPr>
          </a:lstStyle>
          <a:p>
            <a:pPr lvl="0"/>
            <a:r>
              <a:rPr lang="fr-FR" dirty="0"/>
              <a:t>C09. Le Double contrôle, en pratique :</a:t>
            </a:r>
          </a:p>
        </p:txBody>
      </p:sp>
      <p:sp>
        <p:nvSpPr>
          <p:cNvPr id="10" name="Espace réservé du texte 9">
            <a:extLst>
              <a:ext uri="{FF2B5EF4-FFF2-40B4-BE49-F238E27FC236}">
                <a16:creationId xmlns:a16="http://schemas.microsoft.com/office/drawing/2014/main" id="{0148CBA0-6226-CE1E-2226-4E116497AEE6}"/>
              </a:ext>
            </a:extLst>
          </p:cNvPr>
          <p:cNvSpPr>
            <a:spLocks noGrp="1"/>
          </p:cNvSpPr>
          <p:nvPr>
            <p:ph type="body" sz="quarter" idx="14" hasCustomPrompt="1"/>
          </p:nvPr>
        </p:nvSpPr>
        <p:spPr>
          <a:xfrm>
            <a:off x="5243513" y="938026"/>
            <a:ext cx="1980000" cy="720000"/>
          </a:xfrm>
          <a:prstGeom prst="rect">
            <a:avLst/>
          </a:prstGeom>
          <a:ln w="3175">
            <a:solidFill>
              <a:schemeClr val="accent2"/>
            </a:solidFill>
          </a:ln>
        </p:spPr>
        <p:txBody>
          <a:bodyPr tIns="72000" rIns="0" bIns="0">
            <a:noAutofit/>
          </a:bodyPr>
          <a:lstStyle>
            <a:lvl1pPr>
              <a:buFontTx/>
              <a:buNone/>
              <a:defRPr sz="700">
                <a:solidFill>
                  <a:schemeClr val="accent2"/>
                </a:solidFill>
                <a:latin typeface="Arial" panose="020B0604020202020204" pitchFamily="34" charset="0"/>
                <a:cs typeface="Arial" panose="020B0604020202020204" pitchFamily="34" charset="0"/>
              </a:defRPr>
            </a:lvl1pPr>
            <a:lvl2pPr>
              <a:buFontTx/>
              <a:buNone/>
              <a:defRPr sz="800">
                <a:solidFill>
                  <a:schemeClr val="accent2"/>
                </a:solidFill>
                <a:latin typeface="Azo Sans" panose="020B0603030503020204" pitchFamily="34" charset="77"/>
              </a:defRPr>
            </a:lvl2pPr>
            <a:lvl3pPr>
              <a:buFontTx/>
              <a:buNone/>
              <a:defRPr sz="800">
                <a:solidFill>
                  <a:schemeClr val="accent2"/>
                </a:solidFill>
                <a:latin typeface="Azo Sans" panose="020B0603030503020204" pitchFamily="34" charset="77"/>
              </a:defRPr>
            </a:lvl3pPr>
            <a:lvl4pPr>
              <a:buFontTx/>
              <a:buNone/>
              <a:defRPr sz="800">
                <a:solidFill>
                  <a:schemeClr val="accent2"/>
                </a:solidFill>
                <a:latin typeface="Azo Sans" panose="020B0603030503020204" pitchFamily="34" charset="77"/>
              </a:defRPr>
            </a:lvl4pPr>
            <a:lvl5pPr>
              <a:buFontTx/>
              <a:buNone/>
              <a:defRPr sz="800">
                <a:solidFill>
                  <a:schemeClr val="accent2"/>
                </a:solidFill>
                <a:latin typeface="Azo Sans" panose="020B0603030503020204" pitchFamily="34" charset="77"/>
              </a:defRPr>
            </a:lvl5pPr>
          </a:lstStyle>
          <a:p>
            <a:pPr lvl="0"/>
            <a:r>
              <a:rPr lang="fr-FR" dirty="0"/>
              <a:t>Pharmacie :</a:t>
            </a:r>
          </a:p>
        </p:txBody>
      </p:sp>
      <p:sp>
        <p:nvSpPr>
          <p:cNvPr id="11" name="Espace réservé du texte 9">
            <a:extLst>
              <a:ext uri="{FF2B5EF4-FFF2-40B4-BE49-F238E27FC236}">
                <a16:creationId xmlns:a16="http://schemas.microsoft.com/office/drawing/2014/main" id="{AC9BA212-F7B9-DE76-EF9B-39E211483347}"/>
              </a:ext>
            </a:extLst>
          </p:cNvPr>
          <p:cNvSpPr>
            <a:spLocks noGrp="1"/>
          </p:cNvSpPr>
          <p:nvPr>
            <p:ph type="body" sz="quarter" idx="15" hasCustomPrompt="1"/>
          </p:nvPr>
        </p:nvSpPr>
        <p:spPr>
          <a:xfrm>
            <a:off x="5243513" y="1675672"/>
            <a:ext cx="1980000" cy="188847"/>
          </a:xfrm>
          <a:prstGeom prst="rect">
            <a:avLst/>
          </a:prstGeom>
          <a:ln w="3175">
            <a:noFill/>
          </a:ln>
        </p:spPr>
        <p:txBody>
          <a:bodyPr tIns="36000" rIns="0" bIns="0">
            <a:noAutofit/>
          </a:bodyPr>
          <a:lstStyle>
            <a:lvl1pPr>
              <a:buFontTx/>
              <a:buNone/>
              <a:defRPr sz="700" i="1">
                <a:solidFill>
                  <a:schemeClr val="accent2"/>
                </a:solidFill>
                <a:latin typeface="Arial" panose="020B0604020202020204" pitchFamily="34" charset="0"/>
                <a:cs typeface="Arial" panose="020B0604020202020204" pitchFamily="34" charset="0"/>
              </a:defRPr>
            </a:lvl1pPr>
            <a:lvl2pPr>
              <a:buFontTx/>
              <a:buNone/>
              <a:defRPr sz="800">
                <a:solidFill>
                  <a:schemeClr val="accent2"/>
                </a:solidFill>
                <a:latin typeface="Azo Sans" panose="020B0603030503020204" pitchFamily="34" charset="77"/>
              </a:defRPr>
            </a:lvl2pPr>
            <a:lvl3pPr>
              <a:buFontTx/>
              <a:buNone/>
              <a:defRPr sz="800">
                <a:solidFill>
                  <a:schemeClr val="accent2"/>
                </a:solidFill>
                <a:latin typeface="Azo Sans" panose="020B0603030503020204" pitchFamily="34" charset="77"/>
              </a:defRPr>
            </a:lvl3pPr>
            <a:lvl4pPr>
              <a:buFontTx/>
              <a:buNone/>
              <a:defRPr sz="800">
                <a:solidFill>
                  <a:schemeClr val="accent2"/>
                </a:solidFill>
                <a:latin typeface="Azo Sans" panose="020B0603030503020204" pitchFamily="34" charset="77"/>
              </a:defRPr>
            </a:lvl4pPr>
            <a:lvl5pPr>
              <a:buFontTx/>
              <a:buNone/>
              <a:defRPr sz="800">
                <a:solidFill>
                  <a:schemeClr val="accent2"/>
                </a:solidFill>
                <a:latin typeface="Azo Sans" panose="020B0603030503020204" pitchFamily="34" charset="77"/>
              </a:defRPr>
            </a:lvl5pPr>
          </a:lstStyle>
          <a:p>
            <a:pPr lvl="0"/>
            <a:r>
              <a:rPr lang="fr-FR" dirty="0"/>
              <a:t>Personnaliser l’en-tête</a:t>
            </a:r>
          </a:p>
        </p:txBody>
      </p:sp>
      <p:sp>
        <p:nvSpPr>
          <p:cNvPr id="12" name="Footer Placeholder 4">
            <a:extLst>
              <a:ext uri="{FF2B5EF4-FFF2-40B4-BE49-F238E27FC236}">
                <a16:creationId xmlns:a16="http://schemas.microsoft.com/office/drawing/2014/main" id="{14855720-B7EE-7E2C-4646-76E2F9F892AF}"/>
              </a:ext>
            </a:extLst>
          </p:cNvPr>
          <p:cNvSpPr txBox="1">
            <a:spLocks/>
          </p:cNvSpPr>
          <p:nvPr userDrawn="1"/>
        </p:nvSpPr>
        <p:spPr>
          <a:xfrm>
            <a:off x="3005042" y="9979818"/>
            <a:ext cx="2131036" cy="409702"/>
          </a:xfrm>
          <a:prstGeom prst="rect">
            <a:avLst/>
          </a:prstGeom>
        </p:spPr>
        <p:txBody>
          <a:bodyPr vert="horz" lIns="0" tIns="46800" rIns="0" bIns="0" rtlCol="0" anchor="t"/>
          <a:lstStyle>
            <a:defPPr>
              <a:defRPr lang="en-US"/>
            </a:defPPr>
            <a:lvl1pPr marL="0" algn="l" defTabSz="457200" rtl="0" eaLnBrk="1" latinLnBrk="0" hangingPunct="1">
              <a:defRPr sz="700" kern="1200">
                <a:solidFill>
                  <a:schemeClr val="tx1"/>
                </a:solidFill>
                <a:latin typeface="Azo Sans" panose="020B0603030503020204" pitchFamily="34"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325809183"/>
      </p:ext>
    </p:extLst>
  </p:cSld>
  <p:clrMapOvr>
    <a:masterClrMapping/>
  </p:clrMapOvr>
  <p:extLst>
    <p:ext uri="{DCECCB84-F9BA-43D5-87BE-67443E8EF086}">
      <p15:sldGuideLst xmlns:p15="http://schemas.microsoft.com/office/powerpoint/2012/main">
        <p15:guide id="1" orient="horz" pos="3367">
          <p15:clr>
            <a:srgbClr val="FBAE40"/>
          </p15:clr>
        </p15:guide>
        <p15:guide id="2" pos="238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4586" y="468000"/>
            <a:ext cx="3091850" cy="499917"/>
          </a:xfrm>
          <a:prstGeom prst="rect">
            <a:avLst/>
          </a:prstGeom>
        </p:spPr>
        <p:txBody>
          <a:bodyPr vert="horz" lIns="0" tIns="0" rIns="0" bIns="0" rtlCol="0" anchor="ctr">
            <a:noAutofit/>
          </a:bodyPr>
          <a:lstStyle/>
          <a:p>
            <a:r>
              <a:rPr lang="fr-FR" dirty="0"/>
              <a:t>MÉMO</a:t>
            </a:r>
            <a:endParaRPr lang="en-US" dirty="0"/>
          </a:p>
        </p:txBody>
      </p:sp>
      <p:sp>
        <p:nvSpPr>
          <p:cNvPr id="4" name="Date Placeholder 3"/>
          <p:cNvSpPr>
            <a:spLocks noGrp="1"/>
          </p:cNvSpPr>
          <p:nvPr>
            <p:ph type="dt" sz="half" idx="2"/>
          </p:nvPr>
        </p:nvSpPr>
        <p:spPr>
          <a:xfrm>
            <a:off x="662824" y="10401255"/>
            <a:ext cx="1700927" cy="161841"/>
          </a:xfrm>
          <a:prstGeom prst="rect">
            <a:avLst/>
          </a:prstGeom>
        </p:spPr>
        <p:txBody>
          <a:bodyPr vert="horz" lIns="0" tIns="36000" rIns="0" bIns="0" rtlCol="0" anchor="t"/>
          <a:lstStyle>
            <a:lvl1pPr algn="l">
              <a:defRPr sz="700">
                <a:solidFill>
                  <a:schemeClr val="accent2"/>
                </a:solidFill>
                <a:latin typeface="Arial" panose="020B0604020202020204" pitchFamily="34" charset="0"/>
                <a:cs typeface="Arial" panose="020B0604020202020204" pitchFamily="34" charset="0"/>
              </a:defRPr>
            </a:lvl1pPr>
          </a:lstStyle>
          <a:p>
            <a:r>
              <a:rPr lang="fr-FR" dirty="0"/>
              <a:t>Version 2.2 </a:t>
            </a:r>
            <a:r>
              <a:rPr lang="fr-FR" dirty="0">
                <a:solidFill>
                  <a:schemeClr val="tx1"/>
                </a:solidFill>
              </a:rPr>
              <a:t>/ </a:t>
            </a:r>
            <a:r>
              <a:rPr lang="fr-FR" dirty="0"/>
              <a:t>Mois année </a:t>
            </a:r>
            <a:endParaRPr lang="en-US" dirty="0"/>
          </a:p>
        </p:txBody>
      </p:sp>
      <p:sp>
        <p:nvSpPr>
          <p:cNvPr id="5" name="Footer Placeholder 4"/>
          <p:cNvSpPr>
            <a:spLocks noGrp="1"/>
          </p:cNvSpPr>
          <p:nvPr>
            <p:ph type="ftr" sz="quarter" idx="3"/>
          </p:nvPr>
        </p:nvSpPr>
        <p:spPr>
          <a:xfrm>
            <a:off x="665603" y="9979818"/>
            <a:ext cx="2033147" cy="409702"/>
          </a:xfrm>
          <a:prstGeom prst="rect">
            <a:avLst/>
          </a:prstGeom>
        </p:spPr>
        <p:txBody>
          <a:bodyPr vert="horz" lIns="0" tIns="46800" rIns="0" bIns="0" rtlCol="0" anchor="t"/>
          <a:lstStyle>
            <a:lvl1pPr algn="l">
              <a:defRPr sz="700" b="1" i="0">
                <a:solidFill>
                  <a:schemeClr val="tx1"/>
                </a:solidFill>
                <a:latin typeface="Arial" panose="020B0604020202020204" pitchFamily="34" charset="0"/>
                <a:cs typeface="Arial" panose="020B0604020202020204" pitchFamily="34" charset="0"/>
              </a:defRPr>
            </a:lvl1pPr>
          </a:lstStyle>
          <a:p>
            <a:endParaRPr lang="en-US" b="1"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6626431" y="10395457"/>
            <a:ext cx="587829" cy="177501"/>
          </a:xfrm>
          <a:prstGeom prst="rect">
            <a:avLst/>
          </a:prstGeom>
        </p:spPr>
        <p:txBody>
          <a:bodyPr vert="horz" lIns="0" tIns="36000" rIns="0" bIns="0" rtlCol="0" anchor="t"/>
          <a:lstStyle>
            <a:lvl1pPr algn="r">
              <a:defRPr sz="700" b="1" i="0">
                <a:solidFill>
                  <a:schemeClr val="tx1"/>
                </a:solidFill>
                <a:latin typeface="Arial" panose="020B0604020202020204" pitchFamily="34" charset="0"/>
                <a:cs typeface="Arial" panose="020B0604020202020204" pitchFamily="34" charset="0"/>
              </a:defRPr>
            </a:lvl1pPr>
          </a:lstStyle>
          <a:p>
            <a:fld id="{48F63A3B-78C7-47BE-AE5E-E10140E04643}" type="slidenum">
              <a:rPr lang="en-US" smtClean="0"/>
              <a:pPr/>
              <a:t>‹N°›</a:t>
            </a:fld>
            <a:r>
              <a:rPr lang="en-US" dirty="0"/>
              <a:t>/2</a:t>
            </a:r>
            <a:endParaRPr lang="en-US" dirty="0">
              <a:latin typeface="Arial" panose="020B0604020202020204" pitchFamily="34" charset="0"/>
              <a:cs typeface="Arial" panose="020B0604020202020204" pitchFamily="34" charset="0"/>
            </a:endParaRPr>
          </a:p>
        </p:txBody>
      </p:sp>
      <p:pic>
        <p:nvPicPr>
          <p:cNvPr id="10" name="Image 9">
            <a:extLst>
              <a:ext uri="{FF2B5EF4-FFF2-40B4-BE49-F238E27FC236}">
                <a16:creationId xmlns:a16="http://schemas.microsoft.com/office/drawing/2014/main" id="{0A061ADE-C662-5848-4D24-73ABEE516F00}"/>
              </a:ext>
            </a:extLst>
          </p:cNvPr>
          <p:cNvPicPr>
            <a:picLocks noChangeAspect="1"/>
          </p:cNvPicPr>
          <p:nvPr userDrawn="1"/>
        </p:nvPicPr>
        <p:blipFill>
          <a:blip r:embed="rId3"/>
          <a:stretch>
            <a:fillRect/>
          </a:stretch>
        </p:blipFill>
        <p:spPr>
          <a:xfrm>
            <a:off x="6189483" y="423493"/>
            <a:ext cx="1066800" cy="457200"/>
          </a:xfrm>
          <a:prstGeom prst="rect">
            <a:avLst/>
          </a:prstGeom>
        </p:spPr>
      </p:pic>
      <p:cxnSp>
        <p:nvCxnSpPr>
          <p:cNvPr id="12" name="Connecteur droit 11">
            <a:extLst>
              <a:ext uri="{FF2B5EF4-FFF2-40B4-BE49-F238E27FC236}">
                <a16:creationId xmlns:a16="http://schemas.microsoft.com/office/drawing/2014/main" id="{A6D05801-FC9C-BDA2-75CB-72ADB9C6AA5A}"/>
              </a:ext>
            </a:extLst>
          </p:cNvPr>
          <p:cNvCxnSpPr>
            <a:cxnSpLocks/>
          </p:cNvCxnSpPr>
          <p:nvPr userDrawn="1"/>
        </p:nvCxnSpPr>
        <p:spPr>
          <a:xfrm>
            <a:off x="650948" y="9979821"/>
            <a:ext cx="6563312" cy="0"/>
          </a:xfrm>
          <a:prstGeom prst="line">
            <a:avLst/>
          </a:prstGeom>
          <a:ln w="63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1" name="Connecteur droit 20">
            <a:extLst>
              <a:ext uri="{FF2B5EF4-FFF2-40B4-BE49-F238E27FC236}">
                <a16:creationId xmlns:a16="http://schemas.microsoft.com/office/drawing/2014/main" id="{6E0DDFF9-EDA2-C9E9-CFDD-E556AFD2A828}"/>
              </a:ext>
            </a:extLst>
          </p:cNvPr>
          <p:cNvCxnSpPr>
            <a:cxnSpLocks/>
          </p:cNvCxnSpPr>
          <p:nvPr userDrawn="1"/>
        </p:nvCxnSpPr>
        <p:spPr>
          <a:xfrm>
            <a:off x="650948" y="10389519"/>
            <a:ext cx="6563312" cy="0"/>
          </a:xfrm>
          <a:prstGeom prst="line">
            <a:avLst/>
          </a:prstGeom>
          <a:ln w="63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3" name="Connecteur droit 22">
            <a:extLst>
              <a:ext uri="{FF2B5EF4-FFF2-40B4-BE49-F238E27FC236}">
                <a16:creationId xmlns:a16="http://schemas.microsoft.com/office/drawing/2014/main" id="{8FBEEB2C-90AF-7E0A-956E-AA06CC259101}"/>
              </a:ext>
            </a:extLst>
          </p:cNvPr>
          <p:cNvCxnSpPr>
            <a:cxnSpLocks/>
          </p:cNvCxnSpPr>
          <p:nvPr userDrawn="1"/>
        </p:nvCxnSpPr>
        <p:spPr>
          <a:xfrm>
            <a:off x="3158589" y="10031333"/>
            <a:ext cx="0" cy="287088"/>
          </a:xfrm>
          <a:prstGeom prst="line">
            <a:avLst/>
          </a:prstGeom>
          <a:ln w="6350">
            <a:solidFill>
              <a:schemeClr val="accent2"/>
            </a:solidFill>
          </a:ln>
        </p:spPr>
        <p:style>
          <a:lnRef idx="2">
            <a:schemeClr val="accent1"/>
          </a:lnRef>
          <a:fillRef idx="0">
            <a:schemeClr val="accent1"/>
          </a:fillRef>
          <a:effectRef idx="1">
            <a:schemeClr val="accent1"/>
          </a:effectRef>
          <a:fontRef idx="minor">
            <a:schemeClr val="tx1"/>
          </a:fontRef>
        </p:style>
      </p:cxnSp>
      <p:sp>
        <p:nvSpPr>
          <p:cNvPr id="27" name="Espace réservé du texte 26">
            <a:extLst>
              <a:ext uri="{FF2B5EF4-FFF2-40B4-BE49-F238E27FC236}">
                <a16:creationId xmlns:a16="http://schemas.microsoft.com/office/drawing/2014/main" id="{593E12C0-24B4-C04C-A10A-F9BFD7F6BC96}"/>
              </a:ext>
            </a:extLst>
          </p:cNvPr>
          <p:cNvSpPr>
            <a:spLocks noGrp="1"/>
          </p:cNvSpPr>
          <p:nvPr>
            <p:ph type="body" idx="1"/>
          </p:nvPr>
        </p:nvSpPr>
        <p:spPr>
          <a:xfrm>
            <a:off x="3402529" y="9983386"/>
            <a:ext cx="2131616" cy="406131"/>
          </a:xfrm>
          <a:prstGeom prst="rect">
            <a:avLst/>
          </a:prstGeom>
        </p:spPr>
        <p:txBody>
          <a:bodyPr vert="horz" lIns="72000" tIns="46800" rIns="0" bIns="0" rtlCol="0">
            <a:noAutofit/>
          </a:body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102396325"/>
      </p:ext>
    </p:extLst>
  </p:cSld>
  <p:clrMap bg1="lt1" tx1="dk1" bg2="lt2" tx2="dk2" accent1="accent1" accent2="accent2" accent3="accent3" accent4="accent4" accent5="accent5" accent6="accent6" hlink="hlink" folHlink="folHlink"/>
  <p:sldLayoutIdLst>
    <p:sldLayoutId id="2147483665" r:id="rId1"/>
  </p:sldLayoutIdLst>
  <p:hf hdr="0"/>
  <p:txStyles>
    <p:titleStyle>
      <a:lvl1pPr algn="l" defTabSz="755934" rtl="0" eaLnBrk="1" latinLnBrk="0" hangingPunct="1">
        <a:lnSpc>
          <a:spcPct val="90000"/>
        </a:lnSpc>
        <a:spcBef>
          <a:spcPct val="0"/>
        </a:spcBef>
        <a:buNone/>
        <a:defRPr sz="4000" b="1" i="0" kern="1200" cap="all" baseline="0">
          <a:solidFill>
            <a:schemeClr val="accent2"/>
          </a:solidFill>
          <a:latin typeface="Arial" panose="020B0604020202020204" pitchFamily="34" charset="0"/>
          <a:ea typeface="+mj-ea"/>
          <a:cs typeface="Arial" panose="020B0604020202020204" pitchFamily="34" charset="0"/>
        </a:defRPr>
      </a:lvl1pPr>
    </p:titleStyle>
    <p:bodyStyle>
      <a:lvl1pPr marL="0" indent="0" algn="l" defTabSz="755934" rtl="0" eaLnBrk="1" latinLnBrk="0" hangingPunct="1">
        <a:lnSpc>
          <a:spcPct val="90000"/>
        </a:lnSpc>
        <a:spcBef>
          <a:spcPts val="0"/>
        </a:spcBef>
        <a:spcAft>
          <a:spcPts val="300"/>
        </a:spcAft>
        <a:buFontTx/>
        <a:buNone/>
        <a:defRPr sz="700" b="1" kern="1200">
          <a:solidFill>
            <a:schemeClr val="tx1"/>
          </a:solidFill>
          <a:latin typeface="Arial" panose="020B0604020202020204" pitchFamily="34" charset="0"/>
          <a:ea typeface="+mn-ea"/>
          <a:cs typeface="Arial" panose="020B0604020202020204" pitchFamily="34" charset="0"/>
        </a:defRPr>
      </a:lvl1pPr>
      <a:lvl2pPr marL="0" indent="0" algn="l" defTabSz="755934" rtl="0" eaLnBrk="1" latinLnBrk="0" hangingPunct="1">
        <a:lnSpc>
          <a:spcPct val="90000"/>
        </a:lnSpc>
        <a:spcBef>
          <a:spcPts val="0"/>
        </a:spcBef>
        <a:buFontTx/>
        <a:buNone/>
        <a:defRPr sz="700" b="0" i="0" kern="1200">
          <a:solidFill>
            <a:schemeClr val="tx1"/>
          </a:solidFill>
          <a:latin typeface="Arial" panose="020B0604020202020204" pitchFamily="34" charset="0"/>
          <a:ea typeface="+mn-ea"/>
          <a:cs typeface="Arial" panose="020B0604020202020204" pitchFamily="34" charset="0"/>
        </a:defRPr>
      </a:lvl2pPr>
      <a:lvl3pPr marL="755934" indent="0" algn="l" defTabSz="755934" rtl="0" eaLnBrk="1" latinLnBrk="0" hangingPunct="1">
        <a:lnSpc>
          <a:spcPct val="90000"/>
        </a:lnSpc>
        <a:spcBef>
          <a:spcPts val="413"/>
        </a:spcBef>
        <a:buFontTx/>
        <a:buNone/>
        <a:defRPr sz="700" kern="1200">
          <a:solidFill>
            <a:schemeClr val="tx1"/>
          </a:solidFill>
          <a:latin typeface="Azo Sans" panose="020B0603030503020204" pitchFamily="34" charset="77"/>
          <a:ea typeface="+mn-ea"/>
          <a:cs typeface="+mn-cs"/>
        </a:defRPr>
      </a:lvl3pPr>
      <a:lvl4pPr marL="1133901" indent="0" algn="l" defTabSz="755934" rtl="0" eaLnBrk="1" latinLnBrk="0" hangingPunct="1">
        <a:lnSpc>
          <a:spcPct val="90000"/>
        </a:lnSpc>
        <a:spcBef>
          <a:spcPts val="413"/>
        </a:spcBef>
        <a:buFontTx/>
        <a:buNone/>
        <a:defRPr sz="700" kern="1200">
          <a:solidFill>
            <a:schemeClr val="tx1"/>
          </a:solidFill>
          <a:latin typeface="Azo Sans" panose="020B0603030503020204" pitchFamily="34" charset="77"/>
          <a:ea typeface="+mn-ea"/>
          <a:cs typeface="+mn-cs"/>
        </a:defRPr>
      </a:lvl4pPr>
      <a:lvl5pPr marL="1511869" indent="0" algn="l" defTabSz="755934" rtl="0" eaLnBrk="1" latinLnBrk="0" hangingPunct="1">
        <a:lnSpc>
          <a:spcPct val="90000"/>
        </a:lnSpc>
        <a:spcBef>
          <a:spcPts val="413"/>
        </a:spcBef>
        <a:buFontTx/>
        <a:buNone/>
        <a:defRPr sz="700" kern="1200">
          <a:solidFill>
            <a:schemeClr val="tx1"/>
          </a:solidFill>
          <a:latin typeface="Azo Sans" panose="020B0603030503020204" pitchFamily="34"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55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hyperlink" Target="https://www.legifrance.gouv.fr/jorf/id/JORFTEXT000045538155" TargetMode="External"/><Relationship Id="rId4" Type="http://schemas.openxmlformats.org/officeDocument/2006/relationships/hyperlink" Target="https://www.calameo.com/read/00244939584716ea497e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2A6561-608E-EFA5-6E3F-28BF3FD6F58C}"/>
              </a:ext>
            </a:extLst>
          </p:cNvPr>
          <p:cNvSpPr>
            <a:spLocks noGrp="1"/>
          </p:cNvSpPr>
          <p:nvPr>
            <p:ph type="title"/>
          </p:nvPr>
        </p:nvSpPr>
        <p:spPr/>
        <p:txBody>
          <a:bodyPr/>
          <a:lstStyle/>
          <a:p>
            <a:r>
              <a:rPr lang="fr-FR" dirty="0"/>
              <a:t>mémo</a:t>
            </a:r>
          </a:p>
        </p:txBody>
      </p:sp>
      <p:sp>
        <p:nvSpPr>
          <p:cNvPr id="3" name="Espace réservé du contenu 2">
            <a:extLst>
              <a:ext uri="{FF2B5EF4-FFF2-40B4-BE49-F238E27FC236}">
                <a16:creationId xmlns:a16="http://schemas.microsoft.com/office/drawing/2014/main" id="{6B22F8DC-FE66-F0E9-108A-5CE9C2F7E4EB}"/>
              </a:ext>
            </a:extLst>
          </p:cNvPr>
          <p:cNvSpPr>
            <a:spLocks noGrp="1"/>
          </p:cNvSpPr>
          <p:nvPr>
            <p:ph idx="1"/>
          </p:nvPr>
        </p:nvSpPr>
        <p:spPr>
          <a:xfrm>
            <a:off x="739499" y="1876254"/>
            <a:ext cx="5562320" cy="399096"/>
          </a:xfrm>
        </p:spPr>
        <p:txBody>
          <a:bodyPr/>
          <a:lstStyle/>
          <a:p>
            <a:r>
              <a:rPr lang="fr-FR" sz="2000" dirty="0"/>
              <a:t>Affichage en </a:t>
            </a:r>
            <a:r>
              <a:rPr lang="fr-FR" sz="2000" dirty="0" smtClean="0"/>
              <a:t>vitrine</a:t>
            </a:r>
            <a:endParaRPr lang="fr-FR" sz="2000" dirty="0"/>
          </a:p>
        </p:txBody>
      </p:sp>
      <p:sp>
        <p:nvSpPr>
          <p:cNvPr id="4" name="Espace réservé du numéro de diapositive 3">
            <a:extLst>
              <a:ext uri="{FF2B5EF4-FFF2-40B4-BE49-F238E27FC236}">
                <a16:creationId xmlns:a16="http://schemas.microsoft.com/office/drawing/2014/main" id="{5C19CDE4-F5E8-F1BB-443D-044C5A04F6C2}"/>
              </a:ext>
            </a:extLst>
          </p:cNvPr>
          <p:cNvSpPr>
            <a:spLocks noGrp="1"/>
          </p:cNvSpPr>
          <p:nvPr>
            <p:ph type="sldNum" sz="quarter" idx="12"/>
          </p:nvPr>
        </p:nvSpPr>
        <p:spPr/>
        <p:txBody>
          <a:bodyPr/>
          <a:lstStyle/>
          <a:p>
            <a:fld id="{48F63A3B-78C7-47BE-AE5E-E10140E04643}" type="slidenum">
              <a:rPr lang="en-US" smtClean="0"/>
              <a:pPr/>
              <a:t>1</a:t>
            </a:fld>
            <a:r>
              <a:rPr lang="en-US" dirty="0" smtClean="0"/>
              <a:t>/1</a:t>
            </a:r>
            <a:endParaRPr lang="en-US" dirty="0"/>
          </a:p>
        </p:txBody>
      </p:sp>
      <p:sp>
        <p:nvSpPr>
          <p:cNvPr id="5" name="Espace réservé du texte 4">
            <a:extLst>
              <a:ext uri="{FF2B5EF4-FFF2-40B4-BE49-F238E27FC236}">
                <a16:creationId xmlns:a16="http://schemas.microsoft.com/office/drawing/2014/main" id="{F476FF2F-64DC-76CB-7A2D-98B44E0F163B}"/>
              </a:ext>
            </a:extLst>
          </p:cNvPr>
          <p:cNvSpPr>
            <a:spLocks noGrp="1"/>
          </p:cNvSpPr>
          <p:nvPr>
            <p:ph type="body" sz="quarter" idx="13"/>
          </p:nvPr>
        </p:nvSpPr>
        <p:spPr/>
        <p:txBody>
          <a:bodyPr/>
          <a:lstStyle/>
          <a:p>
            <a:r>
              <a:rPr lang="fr-FR" b="1" dirty="0"/>
              <a:t>M.30 </a:t>
            </a:r>
            <a:r>
              <a:rPr lang="fr-FR" dirty="0" smtClean="0"/>
              <a:t>Affichage </a:t>
            </a:r>
            <a:r>
              <a:rPr lang="fr-FR" dirty="0"/>
              <a:t>du service de garde et service d'urgence</a:t>
            </a:r>
          </a:p>
        </p:txBody>
      </p:sp>
      <p:sp>
        <p:nvSpPr>
          <p:cNvPr id="6" name="Espace réservé du texte 5">
            <a:extLst>
              <a:ext uri="{FF2B5EF4-FFF2-40B4-BE49-F238E27FC236}">
                <a16:creationId xmlns:a16="http://schemas.microsoft.com/office/drawing/2014/main" id="{44EBF844-3015-7D8F-607C-C8D2D2B12022}"/>
              </a:ext>
            </a:extLst>
          </p:cNvPr>
          <p:cNvSpPr>
            <a:spLocks noGrp="1"/>
          </p:cNvSpPr>
          <p:nvPr>
            <p:ph type="body" sz="quarter" idx="14"/>
          </p:nvPr>
        </p:nvSpPr>
        <p:spPr/>
        <p:txBody>
          <a:bodyPr/>
          <a:lstStyle/>
          <a:p>
            <a:r>
              <a:rPr lang="fr-FR" dirty="0"/>
              <a:t>Pharmacie :</a:t>
            </a:r>
          </a:p>
        </p:txBody>
      </p:sp>
      <p:sp>
        <p:nvSpPr>
          <p:cNvPr id="7" name="Espace réservé du texte 6">
            <a:extLst>
              <a:ext uri="{FF2B5EF4-FFF2-40B4-BE49-F238E27FC236}">
                <a16:creationId xmlns:a16="http://schemas.microsoft.com/office/drawing/2014/main" id="{F602130F-85FB-5806-6A54-BC1EE03F7936}"/>
              </a:ext>
            </a:extLst>
          </p:cNvPr>
          <p:cNvSpPr>
            <a:spLocks noGrp="1"/>
          </p:cNvSpPr>
          <p:nvPr>
            <p:ph type="body" sz="quarter" idx="15"/>
          </p:nvPr>
        </p:nvSpPr>
        <p:spPr/>
        <p:txBody>
          <a:bodyPr/>
          <a:lstStyle/>
          <a:p>
            <a:r>
              <a:rPr lang="fr-FR" b="0" dirty="0"/>
              <a:t>Personnaliser l’en-tête</a:t>
            </a:r>
          </a:p>
        </p:txBody>
      </p:sp>
      <p:sp>
        <p:nvSpPr>
          <p:cNvPr id="29" name="Espace réservé de la date 28">
            <a:extLst>
              <a:ext uri="{FF2B5EF4-FFF2-40B4-BE49-F238E27FC236}">
                <a16:creationId xmlns:a16="http://schemas.microsoft.com/office/drawing/2014/main" id="{1984E629-75CB-E67F-64B3-41EB75180F3E}"/>
              </a:ext>
            </a:extLst>
          </p:cNvPr>
          <p:cNvSpPr>
            <a:spLocks noGrp="1"/>
          </p:cNvSpPr>
          <p:nvPr>
            <p:ph type="dt" sz="half" idx="10"/>
          </p:nvPr>
        </p:nvSpPr>
        <p:spPr/>
        <p:txBody>
          <a:bodyPr/>
          <a:lstStyle/>
          <a:p>
            <a:r>
              <a:rPr lang="fr-FR" dirty="0"/>
              <a:t>Version </a:t>
            </a:r>
            <a:r>
              <a:rPr lang="fr-FR" dirty="0" smtClean="0"/>
              <a:t>1.1</a:t>
            </a:r>
            <a:r>
              <a:rPr lang="fr-FR" dirty="0" smtClean="0">
                <a:solidFill>
                  <a:schemeClr val="tx1"/>
                </a:solidFill>
              </a:rPr>
              <a:t> </a:t>
            </a:r>
            <a:r>
              <a:rPr lang="fr-FR" dirty="0">
                <a:solidFill>
                  <a:schemeClr val="tx1"/>
                </a:solidFill>
              </a:rPr>
              <a:t>/</a:t>
            </a:r>
            <a:r>
              <a:rPr lang="fr-FR" dirty="0"/>
              <a:t> </a:t>
            </a:r>
            <a:r>
              <a:rPr lang="fr-FR" dirty="0" smtClean="0"/>
              <a:t>Octobre 2026</a:t>
            </a:r>
            <a:endParaRPr lang="en-US" dirty="0"/>
          </a:p>
        </p:txBody>
      </p:sp>
      <p:sp>
        <p:nvSpPr>
          <p:cNvPr id="30" name="Espace réservé du pied de page 29">
            <a:extLst>
              <a:ext uri="{FF2B5EF4-FFF2-40B4-BE49-F238E27FC236}">
                <a16:creationId xmlns:a16="http://schemas.microsoft.com/office/drawing/2014/main" id="{6D1954D0-F1E8-BC9A-14A1-A49C9365635C}"/>
              </a:ext>
            </a:extLst>
          </p:cNvPr>
          <p:cNvSpPr>
            <a:spLocks noGrp="1"/>
          </p:cNvSpPr>
          <p:nvPr>
            <p:ph type="ftr" sz="quarter" idx="11"/>
          </p:nvPr>
        </p:nvSpPr>
        <p:spPr>
          <a:xfrm>
            <a:off x="665603" y="9979818"/>
            <a:ext cx="2411604" cy="409702"/>
          </a:xfrm>
        </p:spPr>
        <p:txBody>
          <a:bodyPr/>
          <a:lstStyle/>
          <a:p>
            <a:r>
              <a:rPr lang="en-US" dirty="0" smtClean="0"/>
              <a:t>Sous-theme : </a:t>
            </a:r>
          </a:p>
          <a:p>
            <a:r>
              <a:rPr lang="fr-FR" dirty="0"/>
              <a:t>1.1 </a:t>
            </a:r>
            <a:r>
              <a:rPr lang="fr-FR" b="0" dirty="0"/>
              <a:t>Accueil et identification de l’usager du système de santé</a:t>
            </a:r>
            <a:endParaRPr lang="en-US" dirty="0"/>
          </a:p>
        </p:txBody>
      </p:sp>
      <p:pic>
        <p:nvPicPr>
          <p:cNvPr id="41" name="Graphique 40">
            <a:extLst>
              <a:ext uri="{FF2B5EF4-FFF2-40B4-BE49-F238E27FC236}">
                <a16:creationId xmlns:a16="http://schemas.microsoft.com/office/drawing/2014/main" id="{DCD27629-E795-ACB4-3E21-EAE224419228}"/>
              </a:ext>
            </a:extLst>
          </p:cNvPr>
          <p:cNvPicPr>
            <a:picLocks noChangeAspect="1"/>
          </p:cNvPicPr>
          <p:nvPr/>
        </p:nvPicPr>
        <p:blipFill>
          <a:blip r:embed="rId2">
            <a:extLst>
              <a:ext uri="{96DAC541-7B7A-43D3-8B79-37D633B846F1}">
                <asvg:svgBlip xmlns:asvg="http://schemas.microsoft.com/office/drawing/2016/SVG/main" xmlns="" r:embed="rId3"/>
              </a:ext>
            </a:extLst>
          </a:blip>
          <a:srcRect/>
          <a:stretch/>
        </p:blipFill>
        <p:spPr>
          <a:xfrm>
            <a:off x="141220" y="9939635"/>
            <a:ext cx="408389" cy="490067"/>
          </a:xfrm>
          <a:prstGeom prst="rect">
            <a:avLst/>
          </a:prstGeom>
        </p:spPr>
      </p:pic>
      <p:sp>
        <p:nvSpPr>
          <p:cNvPr id="47" name="Espace réservé du pied de page 29">
            <a:extLst>
              <a:ext uri="{FF2B5EF4-FFF2-40B4-BE49-F238E27FC236}">
                <a16:creationId xmlns:a16="http://schemas.microsoft.com/office/drawing/2014/main" id="{D3434E79-A65F-A99C-4B77-9B29037F4446}"/>
              </a:ext>
            </a:extLst>
          </p:cNvPr>
          <p:cNvSpPr txBox="1">
            <a:spLocks/>
          </p:cNvSpPr>
          <p:nvPr/>
        </p:nvSpPr>
        <p:spPr>
          <a:xfrm>
            <a:off x="3282950" y="9979818"/>
            <a:ext cx="3776368" cy="409702"/>
          </a:xfrm>
          <a:prstGeom prst="rect">
            <a:avLst/>
          </a:prstGeom>
        </p:spPr>
        <p:txBody>
          <a:bodyPr vert="horz" lIns="0" tIns="46800" rIns="0" bIns="0" rtlCol="0" anchor="t"/>
          <a:lstStyle>
            <a:defPPr>
              <a:defRPr lang="en-US"/>
            </a:defPPr>
            <a:lvl1pPr marL="0" algn="l" defTabSz="457200" rtl="0" eaLnBrk="1" latinLnBrk="0" hangingPunct="1">
              <a:defRPr sz="700" kern="1200">
                <a:solidFill>
                  <a:schemeClr val="tx1"/>
                </a:solidFill>
                <a:latin typeface="Azo Sans" panose="020B0603030503020204" pitchFamily="34"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dirty="0" smtClean="0">
                <a:latin typeface="Arial" panose="020B0604020202020204" pitchFamily="34" charset="0"/>
                <a:cs typeface="Arial" panose="020B0604020202020204" pitchFamily="34" charset="0"/>
              </a:rPr>
              <a:t>Principe </a:t>
            </a:r>
            <a:r>
              <a:rPr lang="en-US" b="1" dirty="0">
                <a:latin typeface="Arial" panose="020B0604020202020204" pitchFamily="34" charset="0"/>
                <a:cs typeface="Arial" panose="020B0604020202020204" pitchFamily="34" charset="0"/>
              </a:rPr>
              <a:t>: </a:t>
            </a:r>
          </a:p>
          <a:p>
            <a:r>
              <a:rPr lang="en-US" dirty="0" smtClean="0">
                <a:latin typeface="Arial" panose="020B0604020202020204" pitchFamily="34" charset="0"/>
                <a:cs typeface="Arial" panose="020B0604020202020204" pitchFamily="34" charset="0"/>
              </a:rPr>
              <a:t>Principe 1 : </a:t>
            </a:r>
            <a:r>
              <a:rPr lang="en-US" dirty="0" err="1" smtClean="0">
                <a:latin typeface="Arial" panose="020B0604020202020204" pitchFamily="34" charset="0"/>
                <a:cs typeface="Arial" panose="020B0604020202020204" pitchFamily="34" charset="0"/>
              </a:rPr>
              <a:t>Accueil</a:t>
            </a:r>
            <a:r>
              <a:rPr lang="en-US" dirty="0" smtClean="0">
                <a:latin typeface="Arial" panose="020B0604020202020204" pitchFamily="34" charset="0"/>
                <a:cs typeface="Arial" panose="020B0604020202020204" pitchFamily="34" charset="0"/>
              </a:rPr>
              <a:t> de </a:t>
            </a:r>
            <a:r>
              <a:rPr lang="en-US" dirty="0" err="1" smtClean="0">
                <a:latin typeface="Arial" panose="020B0604020202020204" pitchFamily="34" charset="0"/>
                <a:cs typeface="Arial" panose="020B0604020202020204" pitchFamily="34" charset="0"/>
              </a:rPr>
              <a:t>l’usager</a:t>
            </a:r>
            <a:r>
              <a:rPr lang="en-US" dirty="0" smtClean="0">
                <a:latin typeface="Arial" panose="020B0604020202020204" pitchFamily="34" charset="0"/>
                <a:cs typeface="Arial" panose="020B0604020202020204" pitchFamily="34" charset="0"/>
              </a:rPr>
              <a:t> du </a:t>
            </a:r>
            <a:r>
              <a:rPr lang="en-US" dirty="0" err="1" smtClean="0">
                <a:latin typeface="Arial" panose="020B0604020202020204" pitchFamily="34" charset="0"/>
                <a:cs typeface="Arial" panose="020B0604020202020204" pitchFamily="34" charset="0"/>
              </a:rPr>
              <a:t>système</a:t>
            </a:r>
            <a:r>
              <a:rPr lang="en-US" dirty="0" smtClean="0">
                <a:latin typeface="Arial" panose="020B0604020202020204" pitchFamily="34" charset="0"/>
                <a:cs typeface="Arial" panose="020B0604020202020204" pitchFamily="34" charset="0"/>
              </a:rPr>
              <a:t> de santé</a:t>
            </a:r>
            <a:endParaRPr lang="en-US" dirty="0">
              <a:latin typeface="Arial" panose="020B0604020202020204" pitchFamily="34" charset="0"/>
              <a:cs typeface="Arial" panose="020B0604020202020204" pitchFamily="34" charset="0"/>
            </a:endParaRPr>
          </a:p>
        </p:txBody>
      </p:sp>
      <p:grpSp>
        <p:nvGrpSpPr>
          <p:cNvPr id="66" name="Groupe 65">
            <a:extLst>
              <a:ext uri="{FF2B5EF4-FFF2-40B4-BE49-F238E27FC236}">
                <a16:creationId xmlns:a16="http://schemas.microsoft.com/office/drawing/2014/main" id="{9B992498-C5B4-B27E-FC66-A74B208603E1}"/>
              </a:ext>
            </a:extLst>
          </p:cNvPr>
          <p:cNvGrpSpPr/>
          <p:nvPr/>
        </p:nvGrpSpPr>
        <p:grpSpPr>
          <a:xfrm>
            <a:off x="364586" y="1826539"/>
            <a:ext cx="290053" cy="292100"/>
            <a:chOff x="225503" y="2443266"/>
            <a:chExt cx="290053" cy="292100"/>
          </a:xfrm>
        </p:grpSpPr>
        <p:cxnSp>
          <p:nvCxnSpPr>
            <p:cNvPr id="58" name="Connecteur droit 57">
              <a:extLst>
                <a:ext uri="{FF2B5EF4-FFF2-40B4-BE49-F238E27FC236}">
                  <a16:creationId xmlns:a16="http://schemas.microsoft.com/office/drawing/2014/main" id="{11A44A79-ABDA-C96B-FD50-500457ABEDE1}"/>
                </a:ext>
              </a:extLst>
            </p:cNvPr>
            <p:cNvCxnSpPr>
              <a:cxnSpLocks/>
            </p:cNvCxnSpPr>
            <p:nvPr/>
          </p:nvCxnSpPr>
          <p:spPr>
            <a:xfrm>
              <a:off x="225503" y="2443266"/>
              <a:ext cx="290053" cy="185496"/>
            </a:xfrm>
            <a:prstGeom prst="line">
              <a:avLst/>
            </a:prstGeom>
            <a:ln w="1270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62" name="Connecteur droit 61">
              <a:extLst>
                <a:ext uri="{FF2B5EF4-FFF2-40B4-BE49-F238E27FC236}">
                  <a16:creationId xmlns:a16="http://schemas.microsoft.com/office/drawing/2014/main" id="{CCEDE5B1-3562-A804-982A-9D36E507189E}"/>
                </a:ext>
              </a:extLst>
            </p:cNvPr>
            <p:cNvCxnSpPr>
              <a:cxnSpLocks/>
            </p:cNvCxnSpPr>
            <p:nvPr/>
          </p:nvCxnSpPr>
          <p:spPr>
            <a:xfrm flipV="1">
              <a:off x="350588" y="2629157"/>
              <a:ext cx="158386" cy="106209"/>
            </a:xfrm>
            <a:prstGeom prst="line">
              <a:avLst/>
            </a:prstGeom>
            <a:ln w="12700">
              <a:solidFill>
                <a:schemeClr val="accent2"/>
              </a:solidFill>
            </a:ln>
          </p:spPr>
          <p:style>
            <a:lnRef idx="2">
              <a:schemeClr val="accent1"/>
            </a:lnRef>
            <a:fillRef idx="0">
              <a:schemeClr val="accent1"/>
            </a:fillRef>
            <a:effectRef idx="1">
              <a:schemeClr val="accent1"/>
            </a:effectRef>
            <a:fontRef idx="minor">
              <a:schemeClr val="tx1"/>
            </a:fontRef>
          </p:style>
        </p:cxnSp>
      </p:grpSp>
      <p:sp>
        <p:nvSpPr>
          <p:cNvPr id="22" name="Espace réservé du contenu 2">
            <a:extLst>
              <a:ext uri="{FF2B5EF4-FFF2-40B4-BE49-F238E27FC236}">
                <a16:creationId xmlns:a16="http://schemas.microsoft.com/office/drawing/2014/main" id="{6B22F8DC-FE66-F0E9-108A-5CE9C2F7E4EB}"/>
              </a:ext>
            </a:extLst>
          </p:cNvPr>
          <p:cNvSpPr txBox="1">
            <a:spLocks/>
          </p:cNvSpPr>
          <p:nvPr/>
        </p:nvSpPr>
        <p:spPr>
          <a:xfrm>
            <a:off x="439957" y="2212446"/>
            <a:ext cx="6783556" cy="1359299"/>
          </a:xfrm>
          <a:prstGeom prst="rect">
            <a:avLst/>
          </a:prstGeom>
        </p:spPr>
        <p:txBody>
          <a:bodyPr vert="horz" lIns="0" tIns="0" rIns="0" bIns="0" rtlCol="0">
            <a:noAutofit/>
          </a:bodyPr>
          <a:lstStyle>
            <a:lvl1pPr marL="0" indent="0" algn="l" defTabSz="755934" rtl="0" eaLnBrk="1" latinLnBrk="0" hangingPunct="1">
              <a:lnSpc>
                <a:spcPct val="90000"/>
              </a:lnSpc>
              <a:spcBef>
                <a:spcPts val="0"/>
              </a:spcBef>
              <a:spcAft>
                <a:spcPts val="300"/>
              </a:spcAft>
              <a:buFontTx/>
              <a:buNone/>
              <a:defRPr sz="2400" b="0" i="0" kern="1200">
                <a:solidFill>
                  <a:schemeClr val="accent2"/>
                </a:solidFill>
                <a:latin typeface="Arial" panose="020B0604020202020204" pitchFamily="34" charset="0"/>
                <a:ea typeface="+mn-ea"/>
                <a:cs typeface="Arial" panose="020B0604020202020204" pitchFamily="34" charset="0"/>
              </a:defRPr>
            </a:lvl1pPr>
            <a:lvl2pPr marL="151200" indent="-152984" algn="ctr" defTabSz="755934" rtl="0" eaLnBrk="1" latinLnBrk="0" hangingPunct="1">
              <a:lnSpc>
                <a:spcPts val="1320"/>
              </a:lnSpc>
              <a:spcBef>
                <a:spcPts val="0"/>
              </a:spcBef>
              <a:buClr>
                <a:schemeClr val="accent2"/>
              </a:buClr>
              <a:buFontTx/>
              <a:buNone/>
              <a:defRPr sz="1100" b="1" i="0" kern="1200">
                <a:solidFill>
                  <a:schemeClr val="accent2"/>
                </a:solidFill>
                <a:latin typeface="Arial" panose="020B0604020202020204" pitchFamily="34" charset="0"/>
                <a:ea typeface="+mn-ea"/>
                <a:cs typeface="Arial" panose="020B0604020202020204" pitchFamily="34" charset="0"/>
              </a:defRPr>
            </a:lvl2pPr>
            <a:lvl3pPr marL="288000" indent="-97200" algn="l" defTabSz="755934" rtl="0" eaLnBrk="1" latinLnBrk="0" hangingPunct="1">
              <a:lnSpc>
                <a:spcPts val="1320"/>
              </a:lnSpc>
              <a:spcBef>
                <a:spcPts val="0"/>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3pPr>
            <a:lvl4pPr marL="180000" indent="0" algn="l" defTabSz="755934" rtl="0" eaLnBrk="1" latinLnBrk="0" hangingPunct="1">
              <a:lnSpc>
                <a:spcPts val="1320"/>
              </a:lnSpc>
              <a:spcBef>
                <a:spcPts val="0"/>
              </a:spcBef>
              <a:buFontTx/>
              <a:buNone/>
              <a:defRPr sz="1100" b="0" i="0" kern="1200">
                <a:solidFill>
                  <a:schemeClr val="tx1"/>
                </a:solidFill>
                <a:latin typeface="Arial" panose="020B0604020202020204" pitchFamily="34" charset="0"/>
                <a:ea typeface="+mn-ea"/>
                <a:cs typeface="Arial" panose="020B0604020202020204" pitchFamily="34" charset="0"/>
              </a:defRPr>
            </a:lvl4pPr>
            <a:lvl5pPr marL="1511869" indent="0" algn="l" defTabSz="755934" rtl="0" eaLnBrk="1" latinLnBrk="0" hangingPunct="1">
              <a:lnSpc>
                <a:spcPct val="90000"/>
              </a:lnSpc>
              <a:spcBef>
                <a:spcPts val="413"/>
              </a:spcBef>
              <a:buFontTx/>
              <a:buNone/>
              <a:defRPr sz="1100" kern="1200">
                <a:solidFill>
                  <a:schemeClr val="tx1"/>
                </a:solidFill>
                <a:latin typeface="Azo Sans" panose="020B0603030503020204" pitchFamily="34"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171450" indent="-171450" algn="just">
              <a:buClr>
                <a:schemeClr val="accent2"/>
              </a:buClr>
              <a:buFont typeface="Courier New" panose="02070309020205020404" pitchFamily="49" charset="0"/>
              <a:buChar char="o"/>
            </a:pPr>
            <a:r>
              <a:rPr lang="fr-FR" sz="1200" dirty="0" smtClean="0">
                <a:solidFill>
                  <a:schemeClr val="tx1"/>
                </a:solidFill>
              </a:rPr>
              <a:t>Pendant les heures de fermeture, sont portées à la connaissance du public :</a:t>
            </a:r>
          </a:p>
          <a:p>
            <a:pPr marL="628650" lvl="1" indent="-171450" algn="just">
              <a:buFont typeface="Arial" panose="020B0604020202020204" pitchFamily="34" charset="0"/>
              <a:buChar char="•"/>
            </a:pPr>
            <a:r>
              <a:rPr lang="fr-FR" sz="1200" b="0" dirty="0" smtClean="0">
                <a:solidFill>
                  <a:schemeClr val="tx1"/>
                </a:solidFill>
              </a:rPr>
              <a:t>soit les noms et adresses des proches confrères en mesure de procurer aux malades les médicaments et secours dont ils pourraient avoir besoin, </a:t>
            </a:r>
          </a:p>
          <a:p>
            <a:pPr marL="628650" lvl="1" indent="-171450" algn="just">
              <a:buFont typeface="Arial" panose="020B0604020202020204" pitchFamily="34" charset="0"/>
              <a:buChar char="•"/>
            </a:pPr>
            <a:r>
              <a:rPr lang="fr-FR" sz="1200" b="0" dirty="0" smtClean="0">
                <a:solidFill>
                  <a:schemeClr val="tx1"/>
                </a:solidFill>
              </a:rPr>
              <a:t>soit ceux des autorités publiques habilitées à communiquer ces renseignements</a:t>
            </a:r>
          </a:p>
          <a:p>
            <a:pPr marL="171450" indent="-171450" algn="just">
              <a:buClr>
                <a:schemeClr val="accent2"/>
              </a:buClr>
              <a:buFont typeface="Courier New" panose="02070309020205020404" pitchFamily="49" charset="0"/>
              <a:buChar char="o"/>
            </a:pPr>
            <a:r>
              <a:rPr lang="fr-FR" sz="1200" dirty="0" smtClean="0">
                <a:solidFill>
                  <a:schemeClr val="tx1"/>
                </a:solidFill>
              </a:rPr>
              <a:t>Si </a:t>
            </a:r>
            <a:r>
              <a:rPr lang="fr-FR" sz="1200" dirty="0">
                <a:solidFill>
                  <a:schemeClr val="tx1"/>
                </a:solidFill>
              </a:rPr>
              <a:t>les services d’urgence les plus proches (médecin de garde, maison médicalisée, urgences hospitalières …) sont affichés, il est impératif que ces données soient actualisées.</a:t>
            </a:r>
          </a:p>
          <a:p>
            <a:pPr marL="171450" indent="-171450" algn="just">
              <a:buClr>
                <a:schemeClr val="accent2"/>
              </a:buClr>
              <a:buFont typeface="Courier New" panose="02070309020205020404" pitchFamily="49" charset="0"/>
              <a:buChar char="o"/>
            </a:pPr>
            <a:r>
              <a:rPr lang="fr-FR" sz="1200" dirty="0">
                <a:solidFill>
                  <a:schemeClr val="tx1"/>
                </a:solidFill>
              </a:rPr>
              <a:t>Ces affichages spécifiques doivent être aisément </a:t>
            </a:r>
            <a:r>
              <a:rPr lang="fr-FR" sz="1200" b="1" dirty="0"/>
              <a:t>identifiables, consultables et mis à jour</a:t>
            </a:r>
            <a:endParaRPr lang="fr-FR" sz="1200" dirty="0"/>
          </a:p>
        </p:txBody>
      </p:sp>
      <p:sp>
        <p:nvSpPr>
          <p:cNvPr id="34" name="Espace réservé du contenu 2">
            <a:extLst>
              <a:ext uri="{FF2B5EF4-FFF2-40B4-BE49-F238E27FC236}">
                <a16:creationId xmlns:a16="http://schemas.microsoft.com/office/drawing/2014/main" id="{6B22F8DC-FE66-F0E9-108A-5CE9C2F7E4EB}"/>
              </a:ext>
            </a:extLst>
          </p:cNvPr>
          <p:cNvSpPr txBox="1">
            <a:spLocks/>
          </p:cNvSpPr>
          <p:nvPr/>
        </p:nvSpPr>
        <p:spPr>
          <a:xfrm>
            <a:off x="720327" y="3643337"/>
            <a:ext cx="6515474" cy="399096"/>
          </a:xfrm>
          <a:prstGeom prst="rect">
            <a:avLst/>
          </a:prstGeom>
        </p:spPr>
        <p:txBody>
          <a:bodyPr vert="horz" lIns="0" tIns="0" rIns="0" bIns="0" rtlCol="0">
            <a:noAutofit/>
          </a:bodyPr>
          <a:lstStyle>
            <a:lvl1pPr marL="0" indent="0" algn="l" defTabSz="755934" rtl="0" eaLnBrk="1" latinLnBrk="0" hangingPunct="1">
              <a:lnSpc>
                <a:spcPct val="90000"/>
              </a:lnSpc>
              <a:spcBef>
                <a:spcPts val="0"/>
              </a:spcBef>
              <a:spcAft>
                <a:spcPts val="300"/>
              </a:spcAft>
              <a:buFontTx/>
              <a:buNone/>
              <a:defRPr sz="2400" b="0" i="0" kern="1200">
                <a:solidFill>
                  <a:schemeClr val="accent2"/>
                </a:solidFill>
                <a:latin typeface="Arial" panose="020B0604020202020204" pitchFamily="34" charset="0"/>
                <a:ea typeface="+mn-ea"/>
                <a:cs typeface="Arial" panose="020B0604020202020204" pitchFamily="34" charset="0"/>
              </a:defRPr>
            </a:lvl1pPr>
            <a:lvl2pPr marL="151200" indent="-152984" algn="ctr" defTabSz="755934" rtl="0" eaLnBrk="1" latinLnBrk="0" hangingPunct="1">
              <a:lnSpc>
                <a:spcPts val="1320"/>
              </a:lnSpc>
              <a:spcBef>
                <a:spcPts val="0"/>
              </a:spcBef>
              <a:buClr>
                <a:schemeClr val="accent2"/>
              </a:buClr>
              <a:buFontTx/>
              <a:buNone/>
              <a:defRPr sz="1100" b="1" i="0" kern="1200">
                <a:solidFill>
                  <a:schemeClr val="accent2"/>
                </a:solidFill>
                <a:latin typeface="Arial" panose="020B0604020202020204" pitchFamily="34" charset="0"/>
                <a:ea typeface="+mn-ea"/>
                <a:cs typeface="Arial" panose="020B0604020202020204" pitchFamily="34" charset="0"/>
              </a:defRPr>
            </a:lvl2pPr>
            <a:lvl3pPr marL="288000" indent="-97200" algn="l" defTabSz="755934" rtl="0" eaLnBrk="1" latinLnBrk="0" hangingPunct="1">
              <a:lnSpc>
                <a:spcPts val="1320"/>
              </a:lnSpc>
              <a:spcBef>
                <a:spcPts val="0"/>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3pPr>
            <a:lvl4pPr marL="180000" indent="0" algn="l" defTabSz="755934" rtl="0" eaLnBrk="1" latinLnBrk="0" hangingPunct="1">
              <a:lnSpc>
                <a:spcPts val="1320"/>
              </a:lnSpc>
              <a:spcBef>
                <a:spcPts val="0"/>
              </a:spcBef>
              <a:buFontTx/>
              <a:buNone/>
              <a:defRPr sz="1100" b="0" i="0" kern="1200">
                <a:solidFill>
                  <a:schemeClr val="tx1"/>
                </a:solidFill>
                <a:latin typeface="Arial" panose="020B0604020202020204" pitchFamily="34" charset="0"/>
                <a:ea typeface="+mn-ea"/>
                <a:cs typeface="Arial" panose="020B0604020202020204" pitchFamily="34" charset="0"/>
              </a:defRPr>
            </a:lvl4pPr>
            <a:lvl5pPr marL="1511869" indent="0" algn="l" defTabSz="755934" rtl="0" eaLnBrk="1" latinLnBrk="0" hangingPunct="1">
              <a:lnSpc>
                <a:spcPct val="90000"/>
              </a:lnSpc>
              <a:spcBef>
                <a:spcPts val="413"/>
              </a:spcBef>
              <a:buFontTx/>
              <a:buNone/>
              <a:defRPr sz="1100" kern="1200">
                <a:solidFill>
                  <a:schemeClr val="tx1"/>
                </a:solidFill>
                <a:latin typeface="Azo Sans" panose="020B0603030503020204" pitchFamily="34"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fr-FR" sz="2000" dirty="0" smtClean="0"/>
              <a:t>Notion d’urgence</a:t>
            </a:r>
            <a:endParaRPr lang="fr-FR" sz="2000" dirty="0"/>
          </a:p>
        </p:txBody>
      </p:sp>
      <p:grpSp>
        <p:nvGrpSpPr>
          <p:cNvPr id="35" name="Groupe 34">
            <a:extLst>
              <a:ext uri="{FF2B5EF4-FFF2-40B4-BE49-F238E27FC236}">
                <a16:creationId xmlns:a16="http://schemas.microsoft.com/office/drawing/2014/main" id="{9B992498-C5B4-B27E-FC66-A74B208603E1}"/>
              </a:ext>
            </a:extLst>
          </p:cNvPr>
          <p:cNvGrpSpPr/>
          <p:nvPr/>
        </p:nvGrpSpPr>
        <p:grpSpPr>
          <a:xfrm>
            <a:off x="345414" y="3593622"/>
            <a:ext cx="290053" cy="292100"/>
            <a:chOff x="225503" y="2443266"/>
            <a:chExt cx="290053" cy="292100"/>
          </a:xfrm>
        </p:grpSpPr>
        <p:cxnSp>
          <p:nvCxnSpPr>
            <p:cNvPr id="36" name="Connecteur droit 35">
              <a:extLst>
                <a:ext uri="{FF2B5EF4-FFF2-40B4-BE49-F238E27FC236}">
                  <a16:creationId xmlns:a16="http://schemas.microsoft.com/office/drawing/2014/main" id="{11A44A79-ABDA-C96B-FD50-500457ABEDE1}"/>
                </a:ext>
              </a:extLst>
            </p:cNvPr>
            <p:cNvCxnSpPr>
              <a:cxnSpLocks/>
            </p:cNvCxnSpPr>
            <p:nvPr/>
          </p:nvCxnSpPr>
          <p:spPr>
            <a:xfrm>
              <a:off x="225503" y="2443266"/>
              <a:ext cx="290053" cy="185496"/>
            </a:xfrm>
            <a:prstGeom prst="line">
              <a:avLst/>
            </a:prstGeom>
            <a:ln w="1270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7" name="Connecteur droit 36">
              <a:extLst>
                <a:ext uri="{FF2B5EF4-FFF2-40B4-BE49-F238E27FC236}">
                  <a16:creationId xmlns:a16="http://schemas.microsoft.com/office/drawing/2014/main" id="{CCEDE5B1-3562-A804-982A-9D36E507189E}"/>
                </a:ext>
              </a:extLst>
            </p:cNvPr>
            <p:cNvCxnSpPr>
              <a:cxnSpLocks/>
            </p:cNvCxnSpPr>
            <p:nvPr/>
          </p:nvCxnSpPr>
          <p:spPr>
            <a:xfrm flipV="1">
              <a:off x="350588" y="2629157"/>
              <a:ext cx="158386" cy="106209"/>
            </a:xfrm>
            <a:prstGeom prst="line">
              <a:avLst/>
            </a:prstGeom>
            <a:ln w="12700">
              <a:solidFill>
                <a:schemeClr val="accent2"/>
              </a:solidFill>
            </a:ln>
          </p:spPr>
          <p:style>
            <a:lnRef idx="2">
              <a:schemeClr val="accent1"/>
            </a:lnRef>
            <a:fillRef idx="0">
              <a:schemeClr val="accent1"/>
            </a:fillRef>
            <a:effectRef idx="1">
              <a:schemeClr val="accent1"/>
            </a:effectRef>
            <a:fontRef idx="minor">
              <a:schemeClr val="tx1"/>
            </a:fontRef>
          </p:style>
        </p:cxnSp>
      </p:grpSp>
      <p:sp>
        <p:nvSpPr>
          <p:cNvPr id="38" name="Espace réservé du contenu 2">
            <a:extLst>
              <a:ext uri="{FF2B5EF4-FFF2-40B4-BE49-F238E27FC236}">
                <a16:creationId xmlns:a16="http://schemas.microsoft.com/office/drawing/2014/main" id="{6B22F8DC-FE66-F0E9-108A-5CE9C2F7E4EB}"/>
              </a:ext>
            </a:extLst>
          </p:cNvPr>
          <p:cNvSpPr txBox="1">
            <a:spLocks/>
          </p:cNvSpPr>
          <p:nvPr/>
        </p:nvSpPr>
        <p:spPr>
          <a:xfrm>
            <a:off x="411532" y="4041771"/>
            <a:ext cx="6792809" cy="1644385"/>
          </a:xfrm>
          <a:prstGeom prst="rect">
            <a:avLst/>
          </a:prstGeom>
        </p:spPr>
        <p:txBody>
          <a:bodyPr vert="horz" lIns="0" tIns="0" rIns="0" bIns="0" rtlCol="0">
            <a:noAutofit/>
          </a:bodyPr>
          <a:lstStyle>
            <a:lvl1pPr marL="0" indent="0" algn="l" defTabSz="755934" rtl="0" eaLnBrk="1" latinLnBrk="0" hangingPunct="1">
              <a:lnSpc>
                <a:spcPct val="90000"/>
              </a:lnSpc>
              <a:spcBef>
                <a:spcPts val="0"/>
              </a:spcBef>
              <a:spcAft>
                <a:spcPts val="300"/>
              </a:spcAft>
              <a:buFontTx/>
              <a:buNone/>
              <a:defRPr sz="2400" b="0" i="0" kern="1200">
                <a:solidFill>
                  <a:schemeClr val="accent2"/>
                </a:solidFill>
                <a:latin typeface="Arial" panose="020B0604020202020204" pitchFamily="34" charset="0"/>
                <a:ea typeface="+mn-ea"/>
                <a:cs typeface="Arial" panose="020B0604020202020204" pitchFamily="34" charset="0"/>
              </a:defRPr>
            </a:lvl1pPr>
            <a:lvl2pPr marL="151200" indent="-152984" algn="ctr" defTabSz="755934" rtl="0" eaLnBrk="1" latinLnBrk="0" hangingPunct="1">
              <a:lnSpc>
                <a:spcPts val="1320"/>
              </a:lnSpc>
              <a:spcBef>
                <a:spcPts val="0"/>
              </a:spcBef>
              <a:buClr>
                <a:schemeClr val="accent2"/>
              </a:buClr>
              <a:buFontTx/>
              <a:buNone/>
              <a:defRPr sz="1100" b="1" i="0" kern="1200">
                <a:solidFill>
                  <a:schemeClr val="accent2"/>
                </a:solidFill>
                <a:latin typeface="Arial" panose="020B0604020202020204" pitchFamily="34" charset="0"/>
                <a:ea typeface="+mn-ea"/>
                <a:cs typeface="Arial" panose="020B0604020202020204" pitchFamily="34" charset="0"/>
              </a:defRPr>
            </a:lvl2pPr>
            <a:lvl3pPr marL="288000" indent="-97200" algn="l" defTabSz="755934" rtl="0" eaLnBrk="1" latinLnBrk="0" hangingPunct="1">
              <a:lnSpc>
                <a:spcPts val="1320"/>
              </a:lnSpc>
              <a:spcBef>
                <a:spcPts val="0"/>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3pPr>
            <a:lvl4pPr marL="180000" indent="0" algn="l" defTabSz="755934" rtl="0" eaLnBrk="1" latinLnBrk="0" hangingPunct="1">
              <a:lnSpc>
                <a:spcPts val="1320"/>
              </a:lnSpc>
              <a:spcBef>
                <a:spcPts val="0"/>
              </a:spcBef>
              <a:buFontTx/>
              <a:buNone/>
              <a:defRPr sz="1100" b="0" i="0" kern="1200">
                <a:solidFill>
                  <a:schemeClr val="tx1"/>
                </a:solidFill>
                <a:latin typeface="Arial" panose="020B0604020202020204" pitchFamily="34" charset="0"/>
                <a:ea typeface="+mn-ea"/>
                <a:cs typeface="Arial" panose="020B0604020202020204" pitchFamily="34" charset="0"/>
              </a:defRPr>
            </a:lvl4pPr>
            <a:lvl5pPr marL="1511869" indent="0" algn="l" defTabSz="755934" rtl="0" eaLnBrk="1" latinLnBrk="0" hangingPunct="1">
              <a:lnSpc>
                <a:spcPct val="90000"/>
              </a:lnSpc>
              <a:spcBef>
                <a:spcPts val="413"/>
              </a:spcBef>
              <a:buFontTx/>
              <a:buNone/>
              <a:defRPr sz="1100" kern="1200">
                <a:solidFill>
                  <a:schemeClr val="tx1"/>
                </a:solidFill>
                <a:latin typeface="Azo Sans" panose="020B0603030503020204" pitchFamily="34"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171450" indent="-171450" algn="just">
              <a:buClr>
                <a:srgbClr val="812A4D"/>
              </a:buClr>
              <a:buFont typeface="Courier New" panose="02070309020205020404" pitchFamily="49" charset="0"/>
              <a:buChar char="o"/>
            </a:pPr>
            <a:r>
              <a:rPr lang="fr-FR" sz="1200" b="1" dirty="0">
                <a:solidFill>
                  <a:schemeClr val="tx1"/>
                </a:solidFill>
              </a:rPr>
              <a:t>Un service de garde </a:t>
            </a:r>
            <a:r>
              <a:rPr lang="fr-FR" sz="1200" dirty="0">
                <a:solidFill>
                  <a:schemeClr val="tx1"/>
                </a:solidFill>
              </a:rPr>
              <a:t>est organisé pour </a:t>
            </a:r>
            <a:r>
              <a:rPr lang="fr-FR" sz="1200" b="1" dirty="0">
                <a:solidFill>
                  <a:schemeClr val="tx1"/>
                </a:solidFill>
              </a:rPr>
              <a:t>répondre aux besoins du public </a:t>
            </a:r>
            <a:r>
              <a:rPr lang="fr-FR" sz="1200" dirty="0">
                <a:solidFill>
                  <a:schemeClr val="tx1"/>
                </a:solidFill>
              </a:rPr>
              <a:t>en dehors des jours d'ouverture généralement pratiqués par les officines dans une zone déterminée. </a:t>
            </a:r>
            <a:r>
              <a:rPr lang="fr-FR" sz="1200" b="1" dirty="0">
                <a:solidFill>
                  <a:schemeClr val="tx1"/>
                </a:solidFill>
              </a:rPr>
              <a:t>Un service d'urgence</a:t>
            </a:r>
            <a:r>
              <a:rPr lang="fr-FR" sz="1200" dirty="0">
                <a:solidFill>
                  <a:schemeClr val="tx1"/>
                </a:solidFill>
              </a:rPr>
              <a:t> est organisé pour </a:t>
            </a:r>
            <a:r>
              <a:rPr lang="fr-FR" sz="1200" b="1" dirty="0">
                <a:solidFill>
                  <a:schemeClr val="tx1"/>
                </a:solidFill>
              </a:rPr>
              <a:t>répondre aux demandes urgentes </a:t>
            </a:r>
            <a:r>
              <a:rPr lang="fr-FR" sz="1200" dirty="0">
                <a:solidFill>
                  <a:schemeClr val="tx1"/>
                </a:solidFill>
              </a:rPr>
              <a:t>en dehors des heures d'ouverture généralement pratiquées par ces officines</a:t>
            </a:r>
          </a:p>
          <a:p>
            <a:pPr marL="171450" indent="-171450">
              <a:buClr>
                <a:srgbClr val="812A4D"/>
              </a:buClr>
              <a:buFont typeface="Courier New" panose="02070309020205020404" pitchFamily="49" charset="0"/>
              <a:buChar char="o"/>
            </a:pPr>
            <a:r>
              <a:rPr lang="fr-FR" sz="1200" dirty="0">
                <a:solidFill>
                  <a:schemeClr val="tx1"/>
                </a:solidFill>
              </a:rPr>
              <a:t>Aucun texte ne définit la notion d’urgence, ni ne précise que les patients doivent disposer d’une ordonnance du jour ou de la veille. La notion d’urgence est surtout dépendante de celui qui la ressent.</a:t>
            </a:r>
          </a:p>
          <a:p>
            <a:pPr marL="171450" indent="-171450">
              <a:buClr>
                <a:srgbClr val="812A4D"/>
              </a:buClr>
              <a:buFont typeface="Courier New" panose="02070309020205020404" pitchFamily="49" charset="0"/>
              <a:buChar char="o"/>
            </a:pPr>
            <a:r>
              <a:rPr lang="fr-FR" sz="1200" dirty="0">
                <a:solidFill>
                  <a:schemeClr val="tx1"/>
                </a:solidFill>
              </a:rPr>
              <a:t>Toutes les sollicitations doivent être prises en compte et analysées par le pharmacien afin d’y apporter, sous sa responsabilité, la réponse adaptée</a:t>
            </a:r>
            <a:r>
              <a:rPr lang="fr-FR" sz="1200" dirty="0" smtClean="0">
                <a:solidFill>
                  <a:schemeClr val="tx1"/>
                </a:solidFill>
              </a:rPr>
              <a:t>.</a:t>
            </a:r>
            <a:endParaRPr lang="fr-FR" sz="1200" dirty="0">
              <a:solidFill>
                <a:schemeClr val="tx1"/>
              </a:solidFill>
            </a:endParaRPr>
          </a:p>
        </p:txBody>
      </p:sp>
      <p:sp>
        <p:nvSpPr>
          <p:cNvPr id="39" name="Espace réservé du contenu 2">
            <a:extLst>
              <a:ext uri="{FF2B5EF4-FFF2-40B4-BE49-F238E27FC236}">
                <a16:creationId xmlns:a16="http://schemas.microsoft.com/office/drawing/2014/main" id="{6B22F8DC-FE66-F0E9-108A-5CE9C2F7E4EB}"/>
              </a:ext>
            </a:extLst>
          </p:cNvPr>
          <p:cNvSpPr txBox="1">
            <a:spLocks/>
          </p:cNvSpPr>
          <p:nvPr/>
        </p:nvSpPr>
        <p:spPr>
          <a:xfrm>
            <a:off x="748752" y="5798354"/>
            <a:ext cx="5562320" cy="399096"/>
          </a:xfrm>
          <a:prstGeom prst="rect">
            <a:avLst/>
          </a:prstGeom>
        </p:spPr>
        <p:txBody>
          <a:bodyPr vert="horz" lIns="0" tIns="0" rIns="0" bIns="0" rtlCol="0">
            <a:noAutofit/>
          </a:bodyPr>
          <a:lstStyle>
            <a:lvl1pPr marL="0" indent="0" algn="l" defTabSz="755934" rtl="0" eaLnBrk="1" latinLnBrk="0" hangingPunct="1">
              <a:lnSpc>
                <a:spcPct val="90000"/>
              </a:lnSpc>
              <a:spcBef>
                <a:spcPts val="0"/>
              </a:spcBef>
              <a:spcAft>
                <a:spcPts val="300"/>
              </a:spcAft>
              <a:buFontTx/>
              <a:buNone/>
              <a:defRPr sz="2400" b="0" i="0" kern="1200">
                <a:solidFill>
                  <a:schemeClr val="accent2"/>
                </a:solidFill>
                <a:latin typeface="Arial" panose="020B0604020202020204" pitchFamily="34" charset="0"/>
                <a:ea typeface="+mn-ea"/>
                <a:cs typeface="Arial" panose="020B0604020202020204" pitchFamily="34" charset="0"/>
              </a:defRPr>
            </a:lvl1pPr>
            <a:lvl2pPr marL="151200" indent="-152984" algn="ctr" defTabSz="755934" rtl="0" eaLnBrk="1" latinLnBrk="0" hangingPunct="1">
              <a:lnSpc>
                <a:spcPts val="1320"/>
              </a:lnSpc>
              <a:spcBef>
                <a:spcPts val="0"/>
              </a:spcBef>
              <a:buClr>
                <a:schemeClr val="accent2"/>
              </a:buClr>
              <a:buFontTx/>
              <a:buNone/>
              <a:defRPr sz="1100" b="1" i="0" kern="1200">
                <a:solidFill>
                  <a:schemeClr val="accent2"/>
                </a:solidFill>
                <a:latin typeface="Arial" panose="020B0604020202020204" pitchFamily="34" charset="0"/>
                <a:ea typeface="+mn-ea"/>
                <a:cs typeface="Arial" panose="020B0604020202020204" pitchFamily="34" charset="0"/>
              </a:defRPr>
            </a:lvl2pPr>
            <a:lvl3pPr marL="288000" indent="-97200" algn="l" defTabSz="755934" rtl="0" eaLnBrk="1" latinLnBrk="0" hangingPunct="1">
              <a:lnSpc>
                <a:spcPts val="1320"/>
              </a:lnSpc>
              <a:spcBef>
                <a:spcPts val="0"/>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3pPr>
            <a:lvl4pPr marL="180000" indent="0" algn="l" defTabSz="755934" rtl="0" eaLnBrk="1" latinLnBrk="0" hangingPunct="1">
              <a:lnSpc>
                <a:spcPts val="1320"/>
              </a:lnSpc>
              <a:spcBef>
                <a:spcPts val="0"/>
              </a:spcBef>
              <a:buFontTx/>
              <a:buNone/>
              <a:defRPr sz="1100" b="0" i="0" kern="1200">
                <a:solidFill>
                  <a:schemeClr val="tx1"/>
                </a:solidFill>
                <a:latin typeface="Arial" panose="020B0604020202020204" pitchFamily="34" charset="0"/>
                <a:ea typeface="+mn-ea"/>
                <a:cs typeface="Arial" panose="020B0604020202020204" pitchFamily="34" charset="0"/>
              </a:defRPr>
            </a:lvl4pPr>
            <a:lvl5pPr marL="1511869" indent="0" algn="l" defTabSz="755934" rtl="0" eaLnBrk="1" latinLnBrk="0" hangingPunct="1">
              <a:lnSpc>
                <a:spcPct val="90000"/>
              </a:lnSpc>
              <a:spcBef>
                <a:spcPts val="413"/>
              </a:spcBef>
              <a:buFontTx/>
              <a:buNone/>
              <a:defRPr sz="1100" kern="1200">
                <a:solidFill>
                  <a:schemeClr val="tx1"/>
                </a:solidFill>
                <a:latin typeface="Azo Sans" panose="020B0603030503020204" pitchFamily="34"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fr-FR" sz="2000" dirty="0" smtClean="0"/>
              <a:t>Information du patient</a:t>
            </a:r>
            <a:endParaRPr lang="fr-FR" sz="2000" dirty="0"/>
          </a:p>
        </p:txBody>
      </p:sp>
      <p:grpSp>
        <p:nvGrpSpPr>
          <p:cNvPr id="40" name="Groupe 39">
            <a:extLst>
              <a:ext uri="{FF2B5EF4-FFF2-40B4-BE49-F238E27FC236}">
                <a16:creationId xmlns:a16="http://schemas.microsoft.com/office/drawing/2014/main" id="{9B992498-C5B4-B27E-FC66-A74B208603E1}"/>
              </a:ext>
            </a:extLst>
          </p:cNvPr>
          <p:cNvGrpSpPr/>
          <p:nvPr/>
        </p:nvGrpSpPr>
        <p:grpSpPr>
          <a:xfrm>
            <a:off x="373839" y="5748639"/>
            <a:ext cx="290053" cy="292100"/>
            <a:chOff x="225503" y="2443266"/>
            <a:chExt cx="290053" cy="292100"/>
          </a:xfrm>
        </p:grpSpPr>
        <p:cxnSp>
          <p:nvCxnSpPr>
            <p:cNvPr id="42" name="Connecteur droit 41">
              <a:extLst>
                <a:ext uri="{FF2B5EF4-FFF2-40B4-BE49-F238E27FC236}">
                  <a16:creationId xmlns:a16="http://schemas.microsoft.com/office/drawing/2014/main" id="{11A44A79-ABDA-C96B-FD50-500457ABEDE1}"/>
                </a:ext>
              </a:extLst>
            </p:cNvPr>
            <p:cNvCxnSpPr>
              <a:cxnSpLocks/>
            </p:cNvCxnSpPr>
            <p:nvPr/>
          </p:nvCxnSpPr>
          <p:spPr>
            <a:xfrm>
              <a:off x="225503" y="2443266"/>
              <a:ext cx="290053" cy="185496"/>
            </a:xfrm>
            <a:prstGeom prst="line">
              <a:avLst/>
            </a:prstGeom>
            <a:ln w="1270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43" name="Connecteur droit 42">
              <a:extLst>
                <a:ext uri="{FF2B5EF4-FFF2-40B4-BE49-F238E27FC236}">
                  <a16:creationId xmlns:a16="http://schemas.microsoft.com/office/drawing/2014/main" id="{CCEDE5B1-3562-A804-982A-9D36E507189E}"/>
                </a:ext>
              </a:extLst>
            </p:cNvPr>
            <p:cNvCxnSpPr>
              <a:cxnSpLocks/>
            </p:cNvCxnSpPr>
            <p:nvPr/>
          </p:nvCxnSpPr>
          <p:spPr>
            <a:xfrm flipV="1">
              <a:off x="350588" y="2629157"/>
              <a:ext cx="158386" cy="106209"/>
            </a:xfrm>
            <a:prstGeom prst="line">
              <a:avLst/>
            </a:prstGeom>
            <a:ln w="12700">
              <a:solidFill>
                <a:schemeClr val="accent2"/>
              </a:solidFill>
            </a:ln>
          </p:spPr>
          <p:style>
            <a:lnRef idx="2">
              <a:schemeClr val="accent1"/>
            </a:lnRef>
            <a:fillRef idx="0">
              <a:schemeClr val="accent1"/>
            </a:fillRef>
            <a:effectRef idx="1">
              <a:schemeClr val="accent1"/>
            </a:effectRef>
            <a:fontRef idx="minor">
              <a:schemeClr val="tx1"/>
            </a:fontRef>
          </p:style>
        </p:cxnSp>
      </p:grpSp>
      <p:sp>
        <p:nvSpPr>
          <p:cNvPr id="44" name="Espace réservé du contenu 2">
            <a:extLst>
              <a:ext uri="{FF2B5EF4-FFF2-40B4-BE49-F238E27FC236}">
                <a16:creationId xmlns:a16="http://schemas.microsoft.com/office/drawing/2014/main" id="{6B22F8DC-FE66-F0E9-108A-5CE9C2F7E4EB}"/>
              </a:ext>
            </a:extLst>
          </p:cNvPr>
          <p:cNvSpPr txBox="1">
            <a:spLocks/>
          </p:cNvSpPr>
          <p:nvPr/>
        </p:nvSpPr>
        <p:spPr>
          <a:xfrm>
            <a:off x="439957" y="6226199"/>
            <a:ext cx="6783556" cy="2876666"/>
          </a:xfrm>
          <a:prstGeom prst="rect">
            <a:avLst/>
          </a:prstGeom>
        </p:spPr>
        <p:txBody>
          <a:bodyPr vert="horz" lIns="0" tIns="0" rIns="0" bIns="0" rtlCol="0">
            <a:noAutofit/>
          </a:bodyPr>
          <a:lstStyle>
            <a:lvl1pPr marL="0" indent="0" algn="l" defTabSz="755934" rtl="0" eaLnBrk="1" latinLnBrk="0" hangingPunct="1">
              <a:lnSpc>
                <a:spcPct val="90000"/>
              </a:lnSpc>
              <a:spcBef>
                <a:spcPts val="0"/>
              </a:spcBef>
              <a:spcAft>
                <a:spcPts val="300"/>
              </a:spcAft>
              <a:buFontTx/>
              <a:buNone/>
              <a:defRPr sz="2400" b="0" i="0" kern="1200">
                <a:solidFill>
                  <a:schemeClr val="accent2"/>
                </a:solidFill>
                <a:latin typeface="Arial" panose="020B0604020202020204" pitchFamily="34" charset="0"/>
                <a:ea typeface="+mn-ea"/>
                <a:cs typeface="Arial" panose="020B0604020202020204" pitchFamily="34" charset="0"/>
              </a:defRPr>
            </a:lvl1pPr>
            <a:lvl2pPr marL="151200" indent="-152984" algn="ctr" defTabSz="755934" rtl="0" eaLnBrk="1" latinLnBrk="0" hangingPunct="1">
              <a:lnSpc>
                <a:spcPts val="1320"/>
              </a:lnSpc>
              <a:spcBef>
                <a:spcPts val="0"/>
              </a:spcBef>
              <a:buClr>
                <a:schemeClr val="accent2"/>
              </a:buClr>
              <a:buFontTx/>
              <a:buNone/>
              <a:defRPr sz="1100" b="1" i="0" kern="1200">
                <a:solidFill>
                  <a:schemeClr val="accent2"/>
                </a:solidFill>
                <a:latin typeface="Arial" panose="020B0604020202020204" pitchFamily="34" charset="0"/>
                <a:ea typeface="+mn-ea"/>
                <a:cs typeface="Arial" panose="020B0604020202020204" pitchFamily="34" charset="0"/>
              </a:defRPr>
            </a:lvl2pPr>
            <a:lvl3pPr marL="288000" indent="-97200" algn="l" defTabSz="755934" rtl="0" eaLnBrk="1" latinLnBrk="0" hangingPunct="1">
              <a:lnSpc>
                <a:spcPts val="1320"/>
              </a:lnSpc>
              <a:spcBef>
                <a:spcPts val="0"/>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3pPr>
            <a:lvl4pPr marL="180000" indent="0" algn="l" defTabSz="755934" rtl="0" eaLnBrk="1" latinLnBrk="0" hangingPunct="1">
              <a:lnSpc>
                <a:spcPts val="1320"/>
              </a:lnSpc>
              <a:spcBef>
                <a:spcPts val="0"/>
              </a:spcBef>
              <a:buFontTx/>
              <a:buNone/>
              <a:defRPr sz="1100" b="0" i="0" kern="1200">
                <a:solidFill>
                  <a:schemeClr val="tx1"/>
                </a:solidFill>
                <a:latin typeface="Arial" panose="020B0604020202020204" pitchFamily="34" charset="0"/>
                <a:ea typeface="+mn-ea"/>
                <a:cs typeface="Arial" panose="020B0604020202020204" pitchFamily="34" charset="0"/>
              </a:defRPr>
            </a:lvl4pPr>
            <a:lvl5pPr marL="1511869" indent="0" algn="l" defTabSz="755934" rtl="0" eaLnBrk="1" latinLnBrk="0" hangingPunct="1">
              <a:lnSpc>
                <a:spcPct val="90000"/>
              </a:lnSpc>
              <a:spcBef>
                <a:spcPts val="413"/>
              </a:spcBef>
              <a:buFontTx/>
              <a:buNone/>
              <a:defRPr sz="1100" kern="1200">
                <a:solidFill>
                  <a:schemeClr val="tx1"/>
                </a:solidFill>
                <a:latin typeface="Azo Sans" panose="020B0603030503020204" pitchFamily="34"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171450" indent="-171450" algn="just">
              <a:buClr>
                <a:schemeClr val="accent2"/>
              </a:buClr>
              <a:buFont typeface="Courier New" panose="02070309020205020404" pitchFamily="49" charset="0"/>
              <a:buChar char="o"/>
            </a:pPr>
            <a:r>
              <a:rPr lang="fr-FR" sz="1200" dirty="0">
                <a:solidFill>
                  <a:schemeClr val="tx1"/>
                </a:solidFill>
              </a:rPr>
              <a:t>A l’occasion de chaque dispensation effectuée durant les périodes de permanence, le pharmacien informe l’assuré du contexte dans lequel cette dispensation intervient et de la majoration qu’elle induit dans le remboursement de l’assurance maladie.</a:t>
            </a:r>
          </a:p>
          <a:p>
            <a:pPr marL="171450" indent="-171450" algn="just">
              <a:buClr>
                <a:schemeClr val="accent2"/>
              </a:buClr>
              <a:buFont typeface="Courier New" panose="02070309020205020404" pitchFamily="49" charset="0"/>
              <a:buChar char="o"/>
            </a:pPr>
            <a:r>
              <a:rPr lang="fr-FR" sz="1200" dirty="0">
                <a:solidFill>
                  <a:schemeClr val="tx1"/>
                </a:solidFill>
              </a:rPr>
              <a:t>Le pharmacien expose sur une affiche visible et aisément intelligible, dans la partie de l’officine destinée à l’accueil des patients, les majorations que le pharmacien est autorisé à facturer :</a:t>
            </a:r>
            <a:r>
              <a:rPr lang="fr-FR" sz="1200" i="1" dirty="0">
                <a:solidFill>
                  <a:schemeClr val="tx1"/>
                </a:solidFill>
              </a:rPr>
              <a:t> «  A.05 - Affichette majoration du service de garde pharmaceutique »</a:t>
            </a:r>
          </a:p>
          <a:p>
            <a:pPr marL="171450" indent="-171450" algn="just">
              <a:buClr>
                <a:schemeClr val="accent2"/>
              </a:buClr>
              <a:buFont typeface="Courier New" panose="02070309020205020404" pitchFamily="49" charset="0"/>
              <a:buChar char="o"/>
            </a:pPr>
            <a:r>
              <a:rPr lang="fr-FR" sz="1200" dirty="0">
                <a:solidFill>
                  <a:schemeClr val="tx1"/>
                </a:solidFill>
              </a:rPr>
              <a:t>Il est recommandé que cet affichage soit également lisible de l’extérieur, et dans le cadre des principes généraux d’une signalétique adaptée (ex : taille des lettres, contraste de couleurs…)</a:t>
            </a:r>
          </a:p>
          <a:p>
            <a:pPr marL="171450" indent="-171450" algn="just">
              <a:buClr>
                <a:schemeClr val="accent2"/>
              </a:buClr>
              <a:buFont typeface="Courier New" panose="02070309020205020404" pitchFamily="49" charset="0"/>
              <a:buChar char="o"/>
            </a:pPr>
            <a:r>
              <a:rPr lang="fr-FR" sz="1200" dirty="0">
                <a:solidFill>
                  <a:schemeClr val="tx1"/>
                </a:solidFill>
              </a:rPr>
              <a:t>L’honoraire est dû dès lors que le pharmacien exécute l’ordonnance en service de garde ou d’urgence.</a:t>
            </a:r>
          </a:p>
          <a:p>
            <a:pPr marL="171450" indent="-171450" algn="just">
              <a:buClr>
                <a:schemeClr val="accent2"/>
              </a:buClr>
              <a:buFont typeface="Courier New" panose="02070309020205020404" pitchFamily="49" charset="0"/>
              <a:buChar char="o"/>
            </a:pPr>
            <a:r>
              <a:rPr lang="fr-FR" sz="1200" dirty="0">
                <a:solidFill>
                  <a:schemeClr val="tx1"/>
                </a:solidFill>
              </a:rPr>
              <a:t>Ces honoraires ne pourront être perçus que si les produits de santé sont délivrés en dehors des heures normales d’ouverture, ce qui exclut leur perception:</a:t>
            </a:r>
          </a:p>
          <a:p>
            <a:pPr marL="685800" lvl="1" indent="-228600" algn="just">
              <a:buFont typeface="Arial" panose="020B0604020202020204" pitchFamily="34" charset="0"/>
              <a:buChar char="•"/>
            </a:pPr>
            <a:r>
              <a:rPr lang="fr-FR" sz="1200" b="0" dirty="0">
                <a:solidFill>
                  <a:schemeClr val="tx1"/>
                </a:solidFill>
              </a:rPr>
              <a:t>dans les pharmacies assurant un service de garde, aux heures où ces pharmacies sont normalement ouvertes au public ;</a:t>
            </a:r>
          </a:p>
          <a:p>
            <a:pPr marL="685800" lvl="1" indent="-228600" algn="just">
              <a:buFont typeface="Arial" panose="020B0604020202020204" pitchFamily="34" charset="0"/>
              <a:buChar char="•"/>
            </a:pPr>
            <a:r>
              <a:rPr lang="fr-FR" sz="1200" b="0" dirty="0">
                <a:solidFill>
                  <a:schemeClr val="tx1"/>
                </a:solidFill>
              </a:rPr>
              <a:t>dans les pharmacies qui ne sont pas inscrites au tour de garde, notamment celles qui se déclarent ouvertes le dimanche, les jours fériés ou la nuit.</a:t>
            </a:r>
          </a:p>
        </p:txBody>
      </p:sp>
      <p:sp>
        <p:nvSpPr>
          <p:cNvPr id="26" name="Espace réservé du texte 2">
            <a:extLst>
              <a:ext uri="{FF2B5EF4-FFF2-40B4-BE49-F238E27FC236}">
                <a16:creationId xmlns:a16="http://schemas.microsoft.com/office/drawing/2014/main" id="{4BB1ED3C-820D-46A8-9A3C-10166A6E59AC}"/>
              </a:ext>
            </a:extLst>
          </p:cNvPr>
          <p:cNvSpPr txBox="1">
            <a:spLocks/>
          </p:cNvSpPr>
          <p:nvPr/>
        </p:nvSpPr>
        <p:spPr>
          <a:xfrm>
            <a:off x="3077206" y="9324238"/>
            <a:ext cx="4127135" cy="576366"/>
          </a:xfrm>
          <a:prstGeom prst="rect">
            <a:avLst/>
          </a:prstGeom>
          <a:noFill/>
          <a:ln>
            <a:solidFill>
              <a:schemeClr val="accent2"/>
            </a:solidFill>
          </a:ln>
        </p:spPr>
        <p:txBody>
          <a:bodyPr anchor="ctr"/>
          <a:lstStyle>
            <a:lvl1pPr marL="0" indent="0" algn="l" defTabSz="685800" rtl="0" eaLnBrk="1" latinLnBrk="0" hangingPunct="1">
              <a:lnSpc>
                <a:spcPct val="90000"/>
              </a:lnSpc>
              <a:spcBef>
                <a:spcPts val="750"/>
              </a:spcBef>
              <a:buFont typeface="Arial" panose="020B0604020202020204" pitchFamily="34" charset="0"/>
              <a:buNone/>
              <a:defRPr sz="1100" kern="1200">
                <a:solidFill>
                  <a:schemeClr val="tx1">
                    <a:lumMod val="85000"/>
                    <a:lumOff val="1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lumMod val="85000"/>
                    <a:lumOff val="15000"/>
                  </a:schemeClr>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lumMod val="85000"/>
                    <a:lumOff val="15000"/>
                  </a:schemeClr>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lumMod val="85000"/>
                    <a:lumOff val="1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pPr>
            <a:r>
              <a:rPr lang="fr-FR" b="1" dirty="0">
                <a:solidFill>
                  <a:schemeClr val="accent2"/>
                </a:solidFill>
                <a:latin typeface="Arial" panose="020B0604020202020204" pitchFamily="34" charset="0"/>
                <a:cs typeface="Arial" panose="020B0604020202020204" pitchFamily="34" charset="0"/>
              </a:rPr>
              <a:t>Références </a:t>
            </a:r>
            <a:r>
              <a:rPr lang="fr-FR" b="1" dirty="0" smtClean="0">
                <a:solidFill>
                  <a:schemeClr val="accent2"/>
                </a:solidFill>
                <a:latin typeface="Arial" panose="020B0604020202020204" pitchFamily="34" charset="0"/>
                <a:cs typeface="Arial" panose="020B0604020202020204" pitchFamily="34" charset="0"/>
              </a:rPr>
              <a:t>:</a:t>
            </a:r>
          </a:p>
          <a:p>
            <a:pPr>
              <a:spcBef>
                <a:spcPts val="0"/>
              </a:spcBef>
            </a:pPr>
            <a:r>
              <a:rPr lang="fr-FR" dirty="0">
                <a:latin typeface="Arial" panose="020B0604020202020204" pitchFamily="34" charset="0"/>
                <a:cs typeface="Arial" panose="020B0604020202020204" pitchFamily="34" charset="0"/>
              </a:rPr>
              <a:t>Art. R. 4235-49 et L. 5125-17 du </a:t>
            </a:r>
            <a:r>
              <a:rPr lang="fr-FR" dirty="0" smtClean="0">
                <a:latin typeface="Arial" panose="020B0604020202020204" pitchFamily="34" charset="0"/>
                <a:cs typeface="Arial" panose="020B0604020202020204" pitchFamily="34" charset="0"/>
              </a:rPr>
              <a:t>CSP / Art</a:t>
            </a:r>
            <a:r>
              <a:rPr lang="fr-FR" dirty="0">
                <a:latin typeface="Arial" panose="020B0604020202020204" pitchFamily="34" charset="0"/>
                <a:cs typeface="Arial" panose="020B0604020202020204" pitchFamily="34" charset="0"/>
              </a:rPr>
              <a:t>. R.4235-26 et R.4235-3 du </a:t>
            </a:r>
            <a:r>
              <a:rPr lang="fr-FR" dirty="0">
                <a:latin typeface="Arial" panose="020B0604020202020204" pitchFamily="34" charset="0"/>
                <a:cs typeface="Arial" panose="020B0604020202020204" pitchFamily="34" charset="0"/>
                <a:hlinkClick r:id="rId4"/>
              </a:rPr>
              <a:t>Code de </a:t>
            </a:r>
            <a:r>
              <a:rPr lang="fr-FR" dirty="0" smtClean="0">
                <a:latin typeface="Arial" panose="020B0604020202020204" pitchFamily="34" charset="0"/>
                <a:cs typeface="Arial" panose="020B0604020202020204" pitchFamily="34" charset="0"/>
                <a:hlinkClick r:id="rId4"/>
              </a:rPr>
              <a:t>Déontologie</a:t>
            </a:r>
            <a:r>
              <a:rPr lang="fr-FR" dirty="0" smtClean="0">
                <a:latin typeface="Arial" panose="020B0604020202020204" pitchFamily="34" charset="0"/>
                <a:cs typeface="Arial" panose="020B0604020202020204" pitchFamily="34" charset="0"/>
              </a:rPr>
              <a:t> /  </a:t>
            </a:r>
            <a:r>
              <a:rPr lang="fr-FR" dirty="0" smtClean="0">
                <a:latin typeface="Arial" panose="020B0604020202020204" pitchFamily="34" charset="0"/>
                <a:cs typeface="Arial" panose="020B0604020202020204" pitchFamily="34" charset="0"/>
                <a:hlinkClick r:id="rId5"/>
              </a:rPr>
              <a:t>Arrêté </a:t>
            </a:r>
            <a:r>
              <a:rPr lang="fr-FR" dirty="0">
                <a:latin typeface="Arial" panose="020B0604020202020204" pitchFamily="34" charset="0"/>
                <a:cs typeface="Arial" panose="020B0604020202020204" pitchFamily="34" charset="0"/>
                <a:hlinkClick r:id="rId5"/>
              </a:rPr>
              <a:t>du 31 mars </a:t>
            </a:r>
            <a:r>
              <a:rPr lang="fr-FR" dirty="0" smtClean="0">
                <a:latin typeface="Arial" panose="020B0604020202020204" pitchFamily="34" charset="0"/>
                <a:cs typeface="Arial" panose="020B0604020202020204" pitchFamily="34" charset="0"/>
                <a:hlinkClick r:id="rId5"/>
              </a:rPr>
              <a:t>2022</a:t>
            </a:r>
            <a:endParaRPr lang="fr-FR"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413819"/>
      </p:ext>
    </p:extLst>
  </p:cSld>
  <p:clrMapOvr>
    <a:masterClrMapping/>
  </p:clrMapOvr>
</p:sld>
</file>

<file path=ppt/theme/theme1.xml><?xml version="1.0" encoding="utf-8"?>
<a:theme xmlns:a="http://schemas.openxmlformats.org/drawingml/2006/main" name="Thème Office">
  <a:themeElements>
    <a:clrScheme name="CNOP">
      <a:dk1>
        <a:srgbClr val="000000"/>
      </a:dk1>
      <a:lt1>
        <a:srgbClr val="FFFFFF"/>
      </a:lt1>
      <a:dk2>
        <a:srgbClr val="239B38"/>
      </a:dk2>
      <a:lt2>
        <a:srgbClr val="D25D30"/>
      </a:lt2>
      <a:accent1>
        <a:srgbClr val="248BA3"/>
      </a:accent1>
      <a:accent2>
        <a:srgbClr val="832A4E"/>
      </a:accent2>
      <a:accent3>
        <a:srgbClr val="376159"/>
      </a:accent3>
      <a:accent4>
        <a:srgbClr val="FFFFFF"/>
      </a:accent4>
      <a:accent5>
        <a:srgbClr val="FFFFFF"/>
      </a:accent5>
      <a:accent6>
        <a:srgbClr val="FFFFFF"/>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771</TotalTime>
  <Words>489</Words>
  <Application>Microsoft Office PowerPoint</Application>
  <PresentationFormat>Personnalisé</PresentationFormat>
  <Paragraphs>30</Paragraphs>
  <Slides>1</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vt:i4>
      </vt:variant>
    </vt:vector>
  </HeadingPairs>
  <TitlesOfParts>
    <vt:vector size="6" baseType="lpstr">
      <vt:lpstr>Aptos</vt:lpstr>
      <vt:lpstr>Arial</vt:lpstr>
      <vt:lpstr>Azo Sans</vt:lpstr>
      <vt:lpstr>Courier New</vt:lpstr>
      <vt:lpstr>Thème Office</vt:lpstr>
      <vt:lpstr>mémo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mémo</dc:title>
  <dc:creator>Sébastien QUESSON</dc:creator>
  <cp:lastModifiedBy>Cécile LUGAND</cp:lastModifiedBy>
  <cp:revision>145</cp:revision>
  <dcterms:created xsi:type="dcterms:W3CDTF">2025-12-16T10:16:15Z</dcterms:created>
  <dcterms:modified xsi:type="dcterms:W3CDTF">2026-10-02T09:33:33Z</dcterms:modified>
</cp:coreProperties>
</file>