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4F8"/>
    <a:srgbClr val="D3EFF5"/>
    <a:srgbClr val="268CA3"/>
    <a:srgbClr val="D5E7E4"/>
    <a:srgbClr val="E4F0EE"/>
    <a:srgbClr val="386159"/>
    <a:srgbClr val="D15C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4"/>
    <p:restoredTop sz="94605"/>
  </p:normalViewPr>
  <p:slideViewPr>
    <p:cSldViewPr snapToGrid="0">
      <p:cViewPr>
        <p:scale>
          <a:sx n="125" d="100"/>
          <a:sy n="125" d="100"/>
        </p:scale>
        <p:origin x="72" y="-1176"/>
      </p:cViewPr>
      <p:guideLst>
        <p:guide orient="horz" pos="521"/>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89E7D-7BD7-2140-936A-F37B5FC833D0}" type="datetimeFigureOut">
              <a:rPr lang="fr-FR" smtClean="0"/>
              <a:t>26/02/2026</a:t>
            </a:fld>
            <a:endParaRPr lang="fr-FR"/>
          </a:p>
        </p:txBody>
      </p:sp>
      <p:sp>
        <p:nvSpPr>
          <p:cNvPr id="4" name="Espace réservé de l'image des diapositives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43146-8646-4440-8AE6-AAF59580FB8D}" type="slidenum">
              <a:rPr lang="fr-FR" smtClean="0"/>
              <a:t>‹N°›</a:t>
            </a:fld>
            <a:endParaRPr lang="fr-FR"/>
          </a:p>
        </p:txBody>
      </p:sp>
    </p:spTree>
    <p:extLst>
      <p:ext uri="{BB962C8B-B14F-4D97-AF65-F5344CB8AC3E}">
        <p14:creationId xmlns:p14="http://schemas.microsoft.com/office/powerpoint/2010/main" val="347611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0543146-8646-4440-8AE6-AAF59580FB8D}" type="slidenum">
              <a:rPr lang="fr-FR" smtClean="0"/>
              <a:t>10</a:t>
            </a:fld>
            <a:endParaRPr lang="fr-FR"/>
          </a:p>
        </p:txBody>
      </p:sp>
    </p:spTree>
    <p:extLst>
      <p:ext uri="{BB962C8B-B14F-4D97-AF65-F5344CB8AC3E}">
        <p14:creationId xmlns:p14="http://schemas.microsoft.com/office/powerpoint/2010/main" val="2788842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descr="Une image contenant Graphique, Police, logo, blanc&#10;&#10;Le contenu généré par l’IA peut être incorrect.">
            <a:extLst>
              <a:ext uri="{FF2B5EF4-FFF2-40B4-BE49-F238E27FC236}">
                <a16:creationId xmlns:a16="http://schemas.microsoft.com/office/drawing/2014/main" id="{34C87B3A-8D88-5543-7FB3-F2E55C0C75E5}"/>
              </a:ext>
            </a:extLst>
          </p:cNvPr>
          <p:cNvPicPr>
            <a:picLocks noChangeAspect="1"/>
          </p:cNvPicPr>
          <p:nvPr userDrawn="1"/>
        </p:nvPicPr>
        <p:blipFill>
          <a:blip r:embed="rId2"/>
          <a:stretch>
            <a:fillRect/>
          </a:stretch>
        </p:blipFill>
        <p:spPr>
          <a:xfrm>
            <a:off x="-1" y="2148"/>
            <a:ext cx="10694853" cy="7557527"/>
          </a:xfrm>
          <a:prstGeom prst="rect">
            <a:avLst/>
          </a:prstGeom>
        </p:spPr>
      </p:pic>
      <p:sp>
        <p:nvSpPr>
          <p:cNvPr id="2" name="Title 1"/>
          <p:cNvSpPr>
            <a:spLocks noGrp="1"/>
          </p:cNvSpPr>
          <p:nvPr>
            <p:ph type="ctrTitle"/>
          </p:nvPr>
        </p:nvSpPr>
        <p:spPr>
          <a:xfrm>
            <a:off x="1391478" y="1237197"/>
            <a:ext cx="8498449" cy="2440281"/>
          </a:xfrm>
        </p:spPr>
        <p:txBody>
          <a:bodyPr anchor="b">
            <a:noAutofit/>
          </a:bodyPr>
          <a:lstStyle>
            <a:lvl1pPr algn="l">
              <a:lnSpc>
                <a:spcPts val="6500"/>
              </a:lnSpc>
              <a:defRPr sz="6700" b="1" i="0" cap="all" baseline="0">
                <a:solidFill>
                  <a:schemeClr val="tx2"/>
                </a:solidFill>
                <a:latin typeface="Arial" panose="020B0604020202020204" pitchFamily="34" charset="0"/>
                <a:cs typeface="Arial" panose="020B0604020202020204" pitchFamily="34" charset="0"/>
              </a:defRPr>
            </a:lvl1pPr>
          </a:lstStyle>
          <a:p>
            <a:r>
              <a:rPr lang="fr-FR" dirty="0"/>
              <a:t>Modifiez le style du titre</a:t>
            </a:r>
            <a:endParaRPr lang="en-US" dirty="0"/>
          </a:p>
        </p:txBody>
      </p:sp>
      <p:sp>
        <p:nvSpPr>
          <p:cNvPr id="3" name="Subtitle 2"/>
          <p:cNvSpPr>
            <a:spLocks noGrp="1"/>
          </p:cNvSpPr>
          <p:nvPr>
            <p:ph type="subTitle" idx="1" hasCustomPrompt="1"/>
          </p:nvPr>
        </p:nvSpPr>
        <p:spPr>
          <a:xfrm>
            <a:off x="1398104" y="3779837"/>
            <a:ext cx="7452000" cy="540000"/>
          </a:xfrm>
          <a:ln w="6350">
            <a:solidFill>
              <a:schemeClr val="tx2"/>
            </a:solidFill>
          </a:ln>
        </p:spPr>
        <p:txBody>
          <a:bodyPr lIns="72000" anchor="ctr" anchorCtr="0">
            <a:noAutofit/>
          </a:bodyPr>
          <a:lstStyle>
            <a:lvl1pPr marL="0" indent="0" algn="l">
              <a:buNone/>
              <a:defRPr sz="2500" b="0" i="0" cap="all" baseline="0">
                <a:latin typeface="Arial" panose="020B0604020202020204" pitchFamily="34" charset="0"/>
                <a:cs typeface="Arial" panose="020B0604020202020204"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dirty="0"/>
              <a:t>Modifiez le style des sous-titres </a:t>
            </a:r>
            <a:br>
              <a:rPr lang="fr-FR" dirty="0"/>
            </a:br>
            <a:r>
              <a:rPr lang="fr-FR" dirty="0"/>
              <a:t>du masque</a:t>
            </a:r>
            <a:endParaRPr lang="en-US" dirty="0"/>
          </a:p>
        </p:txBody>
      </p:sp>
    </p:spTree>
    <p:extLst>
      <p:ext uri="{BB962C8B-B14F-4D97-AF65-F5344CB8AC3E}">
        <p14:creationId xmlns:p14="http://schemas.microsoft.com/office/powerpoint/2010/main" val="375410351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342001" y="420736"/>
            <a:ext cx="6959948" cy="428554"/>
          </a:xfrm>
        </p:spPr>
        <p:txBody>
          <a:bodyPr/>
          <a:lstStyle/>
          <a:p>
            <a:r>
              <a:rPr lang="fr-FR" dirty="0"/>
              <a:t>Modifiez le style du titre</a:t>
            </a:r>
            <a:endParaRPr lang="en-US" dirty="0"/>
          </a:p>
        </p:txBody>
      </p:sp>
      <p:sp>
        <p:nvSpPr>
          <p:cNvPr id="3" name="Content Placeholder 2"/>
          <p:cNvSpPr>
            <a:spLocks noGrp="1"/>
          </p:cNvSpPr>
          <p:nvPr>
            <p:ph idx="1"/>
          </p:nvPr>
        </p:nvSpPr>
        <p:spPr>
          <a:xfrm>
            <a:off x="360000" y="929040"/>
            <a:ext cx="9935061" cy="702000"/>
          </a:xfrm>
        </p:spPr>
        <p:txBody>
          <a:bodyPr/>
          <a:lstStyle/>
          <a:p>
            <a:pPr lvl="0"/>
            <a:r>
              <a:rPr lang="fr-FR" dirty="0"/>
              <a:t>Cliquez pour modifier les styles du texte du masque</a:t>
            </a:r>
          </a:p>
        </p:txBody>
      </p:sp>
      <p:sp>
        <p:nvSpPr>
          <p:cNvPr id="8" name="Espace réservé du texte 7">
            <a:extLst>
              <a:ext uri="{FF2B5EF4-FFF2-40B4-BE49-F238E27FC236}">
                <a16:creationId xmlns:a16="http://schemas.microsoft.com/office/drawing/2014/main" id="{51F93A09-15D3-C876-6637-495DD229701D}"/>
              </a:ext>
            </a:extLst>
          </p:cNvPr>
          <p:cNvSpPr>
            <a:spLocks noGrp="1"/>
          </p:cNvSpPr>
          <p:nvPr>
            <p:ph type="body" sz="quarter" idx="10"/>
          </p:nvPr>
        </p:nvSpPr>
        <p:spPr>
          <a:xfrm>
            <a:off x="757093" y="2193235"/>
            <a:ext cx="6487629" cy="4393303"/>
          </a:xfrm>
          <a:ln>
            <a:noFill/>
          </a:ln>
        </p:spPr>
        <p:txBody>
          <a:bodyPr lIns="0" anchor="t" anchorCtr="0"/>
          <a:lstStyle>
            <a:lvl1pPr>
              <a:lnSpc>
                <a:spcPts val="2700"/>
              </a:lnSpc>
              <a:spcBef>
                <a:spcPts val="0"/>
              </a:spcBef>
              <a:spcAft>
                <a:spcPts val="1800"/>
              </a:spcAft>
              <a:defRPr sz="2500" cap="none" baseline="0">
                <a:solidFill>
                  <a:schemeClr val="tx2"/>
                </a:solidFill>
              </a:defRPr>
            </a:lvl1pPr>
            <a:lvl2pPr marL="6350" indent="0">
              <a:spcBef>
                <a:spcPts val="0"/>
              </a:spcBef>
              <a:buNone/>
              <a:tabLst/>
              <a:defRPr sz="1100" b="0" i="0">
                <a:latin typeface="Arial" panose="020B0604020202020204" pitchFamily="34" charset="0"/>
                <a:cs typeface="Arial" panose="020B0604020202020204" pitchFamily="34" charset="0"/>
              </a:defRPr>
            </a:lvl2pPr>
            <a:lvl3pPr marL="184150" indent="-184150">
              <a:lnSpc>
                <a:spcPts val="1300"/>
              </a:lnSpc>
              <a:buClr>
                <a:schemeClr val="tx2"/>
              </a:buClr>
              <a:buFont typeface="Courier New" panose="02070309020205020404" pitchFamily="49" charset="0"/>
              <a:buChar char="o"/>
              <a:tabLst/>
              <a:defRPr sz="1100" b="0" i="0">
                <a:latin typeface="Arial" panose="020B0604020202020204" pitchFamily="34" charset="0"/>
                <a:cs typeface="Arial" panose="020B0604020202020204" pitchFamily="34" charset="0"/>
              </a:defRPr>
            </a:lvl3pPr>
            <a:lvl4pPr marL="6350" indent="0">
              <a:spcBef>
                <a:spcPts val="1800"/>
              </a:spcBef>
              <a:spcAft>
                <a:spcPts val="1200"/>
              </a:spcAft>
              <a:buNone/>
              <a:tabLst/>
              <a:defRPr sz="1500" b="1" i="0">
                <a:solidFill>
                  <a:schemeClr val="tx2"/>
                </a:solidFill>
                <a:latin typeface="Arial" panose="020B0604020202020204" pitchFamily="34" charset="0"/>
                <a:cs typeface="Arial" panose="020B0604020202020204" pitchFamily="34" charset="0"/>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6" name="Slide Number Placeholder 5">
            <a:extLst>
              <a:ext uri="{FF2B5EF4-FFF2-40B4-BE49-F238E27FC236}">
                <a16:creationId xmlns:a16="http://schemas.microsoft.com/office/drawing/2014/main" id="{D7FD74DC-430D-CBBA-9E78-86071E11B49E}"/>
              </a:ext>
            </a:extLst>
          </p:cNvPr>
          <p:cNvSpPr>
            <a:spLocks noGrp="1"/>
          </p:cNvSpPr>
          <p:nvPr>
            <p:ph type="sldNum" sz="quarter" idx="4"/>
          </p:nvPr>
        </p:nvSpPr>
        <p:spPr>
          <a:xfrm>
            <a:off x="7889403" y="7130689"/>
            <a:ext cx="2405658" cy="141312"/>
          </a:xfrm>
          <a:prstGeom prst="rect">
            <a:avLst/>
          </a:prstGeom>
        </p:spPr>
        <p:txBody>
          <a:bodyPr vert="horz" lIns="0" tIns="0" rIns="0" bIns="0" rtlCol="0" anchor="t" anchorCtr="0"/>
          <a:lstStyle>
            <a:lvl1pPr algn="r">
              <a:defRPr sz="700" b="1" i="0">
                <a:solidFill>
                  <a:schemeClr val="tx1"/>
                </a:solidFill>
                <a:latin typeface="Arial" panose="020B0604020202020204" pitchFamily="34" charset="0"/>
                <a:cs typeface="Arial" panose="020B0604020202020204" pitchFamily="34" charset="0"/>
              </a:defRPr>
            </a:lvl1pPr>
          </a:lstStyle>
          <a:p>
            <a:fld id="{0CD46AB4-8697-344B-B099-9FF5630D42BB}" type="slidenum">
              <a:rPr lang="fr-FR" smtClean="0"/>
              <a:pPr/>
              <a:t>‹N°›</a:t>
            </a:fld>
            <a:r>
              <a:rPr lang="fr-FR" dirty="0"/>
              <a:t>/13</a:t>
            </a:r>
            <a:endParaRPr lang="fr-FR" dirty="0">
              <a:latin typeface="Arial" panose="020B0604020202020204" pitchFamily="34" charset="0"/>
            </a:endParaRPr>
          </a:p>
        </p:txBody>
      </p:sp>
    </p:spTree>
    <p:extLst>
      <p:ext uri="{BB962C8B-B14F-4D97-AF65-F5344CB8AC3E}">
        <p14:creationId xmlns:p14="http://schemas.microsoft.com/office/powerpoint/2010/main" val="389784741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01" y="428293"/>
            <a:ext cx="6959948" cy="428554"/>
          </a:xfrm>
          <a:prstGeom prst="rect">
            <a:avLst/>
          </a:prstGeom>
        </p:spPr>
        <p:txBody>
          <a:bodyPr vert="horz" lIns="0" tIns="0" rIns="0" bIns="0" rtlCol="0" anchor="t" anchorCtr="0">
            <a:normAutofit/>
          </a:bodyPr>
          <a:lstStyle/>
          <a:p>
            <a:r>
              <a:rPr lang="fr-FR" dirty="0"/>
              <a:t>Modifiez le style du titre</a:t>
            </a:r>
            <a:endParaRPr lang="en-US" dirty="0"/>
          </a:p>
        </p:txBody>
      </p:sp>
      <p:sp>
        <p:nvSpPr>
          <p:cNvPr id="3" name="Text Placeholder 2"/>
          <p:cNvSpPr>
            <a:spLocks noGrp="1"/>
          </p:cNvSpPr>
          <p:nvPr>
            <p:ph type="body" idx="1"/>
          </p:nvPr>
        </p:nvSpPr>
        <p:spPr>
          <a:xfrm>
            <a:off x="360000" y="935556"/>
            <a:ext cx="9935061" cy="702000"/>
          </a:xfrm>
          <a:prstGeom prst="rect">
            <a:avLst/>
          </a:prstGeom>
          <a:ln w="6350">
            <a:solidFill>
              <a:schemeClr val="tx2"/>
            </a:solidFill>
          </a:ln>
        </p:spPr>
        <p:txBody>
          <a:bodyPr vert="horz" lIns="108000" tIns="0" rIns="0" bIns="0" rtlCol="0" anchor="ctr" anchorCtr="0">
            <a:noAutofit/>
          </a:bodyPr>
          <a:lstStyle/>
          <a:p>
            <a:pPr lvl="0"/>
            <a:r>
              <a:rPr lang="fr-FR" dirty="0"/>
              <a:t>Cliquez pour modifier les styles du texte du masque</a:t>
            </a:r>
            <a:endParaRPr lang="en-US" dirty="0"/>
          </a:p>
        </p:txBody>
      </p:sp>
      <p:sp>
        <p:nvSpPr>
          <p:cNvPr id="6" name="Slide Number Placeholder 5"/>
          <p:cNvSpPr>
            <a:spLocks noGrp="1"/>
          </p:cNvSpPr>
          <p:nvPr>
            <p:ph type="sldNum" sz="quarter" idx="4"/>
          </p:nvPr>
        </p:nvSpPr>
        <p:spPr>
          <a:xfrm>
            <a:off x="7551093" y="7130689"/>
            <a:ext cx="2405658" cy="141312"/>
          </a:xfrm>
          <a:prstGeom prst="rect">
            <a:avLst/>
          </a:prstGeom>
        </p:spPr>
        <p:txBody>
          <a:bodyPr vert="horz" lIns="0" tIns="0" rIns="0" bIns="0" rtlCol="0" anchor="t" anchorCtr="0"/>
          <a:lstStyle>
            <a:lvl1pPr algn="r">
              <a:defRPr sz="700" b="1" i="0">
                <a:solidFill>
                  <a:schemeClr val="tx1"/>
                </a:solidFill>
                <a:latin typeface="Arial" panose="020B0604020202020204" pitchFamily="34" charset="0"/>
                <a:cs typeface="Arial" panose="020B0604020202020204" pitchFamily="34" charset="0"/>
              </a:defRPr>
            </a:lvl1pPr>
          </a:lstStyle>
          <a:p>
            <a:fld id="{0CD46AB4-8697-344B-B099-9FF5630D42BB}" type="slidenum">
              <a:rPr lang="fr-FR" smtClean="0"/>
              <a:pPr/>
              <a:t>‹N°›</a:t>
            </a:fld>
            <a:r>
              <a:rPr lang="fr-FR" dirty="0"/>
              <a:t>/13</a:t>
            </a:r>
            <a:endParaRPr lang="fr-FR" dirty="0">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0C4F12FF-7836-E5E4-3603-17838E57A89F}"/>
              </a:ext>
            </a:extLst>
          </p:cNvPr>
          <p:cNvPicPr>
            <a:picLocks noChangeAspect="1"/>
          </p:cNvPicPr>
          <p:nvPr userDrawn="1"/>
        </p:nvPicPr>
        <p:blipFill>
          <a:blip r:embed="rId4"/>
          <a:stretch>
            <a:fillRect/>
          </a:stretch>
        </p:blipFill>
        <p:spPr>
          <a:xfrm>
            <a:off x="9228261" y="358831"/>
            <a:ext cx="1066800" cy="457200"/>
          </a:xfrm>
          <a:prstGeom prst="rect">
            <a:avLst/>
          </a:prstGeom>
        </p:spPr>
      </p:pic>
      <p:cxnSp>
        <p:nvCxnSpPr>
          <p:cNvPr id="10" name="Connecteur droit 9">
            <a:extLst>
              <a:ext uri="{FF2B5EF4-FFF2-40B4-BE49-F238E27FC236}">
                <a16:creationId xmlns:a16="http://schemas.microsoft.com/office/drawing/2014/main" id="{77554622-42A6-2BFA-0A07-6F2BC1D4E838}"/>
              </a:ext>
            </a:extLst>
          </p:cNvPr>
          <p:cNvCxnSpPr/>
          <p:nvPr userDrawn="1"/>
        </p:nvCxnSpPr>
        <p:spPr>
          <a:xfrm>
            <a:off x="360000" y="7272000"/>
            <a:ext cx="9935061"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7C070E9E-35C0-DAE4-0785-17535A3F5D96}"/>
              </a:ext>
            </a:extLst>
          </p:cNvPr>
          <p:cNvCxnSpPr/>
          <p:nvPr userDrawn="1"/>
        </p:nvCxnSpPr>
        <p:spPr>
          <a:xfrm>
            <a:off x="360000" y="7092000"/>
            <a:ext cx="9935061"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12" name="ZoneTexte 11">
            <a:extLst>
              <a:ext uri="{FF2B5EF4-FFF2-40B4-BE49-F238E27FC236}">
                <a16:creationId xmlns:a16="http://schemas.microsoft.com/office/drawing/2014/main" id="{9733E83E-2F65-D0C2-2D88-AF77B73B8D12}"/>
              </a:ext>
            </a:extLst>
          </p:cNvPr>
          <p:cNvSpPr txBox="1"/>
          <p:nvPr userDrawn="1"/>
        </p:nvSpPr>
        <p:spPr>
          <a:xfrm>
            <a:off x="342001" y="7130689"/>
            <a:ext cx="3021496" cy="102610"/>
          </a:xfrm>
          <a:prstGeom prst="rect">
            <a:avLst/>
          </a:prstGeom>
          <a:noFill/>
        </p:spPr>
        <p:txBody>
          <a:bodyPr wrap="square" lIns="0" tIns="0" rIns="0" bIns="0" rtlCol="0">
            <a:noAutofit/>
          </a:bodyPr>
          <a:lstStyle/>
          <a:p>
            <a:r>
              <a:rPr lang="fr-FR" sz="700" b="1" i="0" dirty="0">
                <a:latin typeface="Arial" panose="020B0604020202020204" pitchFamily="34" charset="0"/>
                <a:cs typeface="Arial" panose="020B0604020202020204" pitchFamily="34" charset="0"/>
              </a:rPr>
              <a:t>Guide de présentation des outils</a:t>
            </a:r>
          </a:p>
        </p:txBody>
      </p:sp>
      <p:sp>
        <p:nvSpPr>
          <p:cNvPr id="13" name="ZoneTexte 12">
            <a:extLst>
              <a:ext uri="{FF2B5EF4-FFF2-40B4-BE49-F238E27FC236}">
                <a16:creationId xmlns:a16="http://schemas.microsoft.com/office/drawing/2014/main" id="{C58D4DB1-8366-A552-31C6-1225DC86CDDB}"/>
              </a:ext>
            </a:extLst>
          </p:cNvPr>
          <p:cNvSpPr txBox="1"/>
          <p:nvPr userDrawn="1"/>
        </p:nvSpPr>
        <p:spPr>
          <a:xfrm>
            <a:off x="342001" y="7309593"/>
            <a:ext cx="3021496" cy="102610"/>
          </a:xfrm>
          <a:prstGeom prst="rect">
            <a:avLst/>
          </a:prstGeom>
          <a:noFill/>
        </p:spPr>
        <p:txBody>
          <a:bodyPr wrap="square" lIns="0" tIns="0" rIns="0" bIns="0" rtlCol="0">
            <a:noAutofit/>
          </a:bodyPr>
          <a:lstStyle/>
          <a:p>
            <a:r>
              <a:rPr lang="fr-FR" sz="700" b="0" i="0" dirty="0">
                <a:solidFill>
                  <a:schemeClr val="tx2"/>
                </a:solidFill>
                <a:latin typeface="Arial" panose="020B0604020202020204" pitchFamily="34" charset="0"/>
                <a:cs typeface="Arial" panose="020B0604020202020204" pitchFamily="34" charset="0"/>
              </a:rPr>
              <a:t>Version </a:t>
            </a:r>
            <a:r>
              <a:rPr lang="fr-FR" sz="700" b="0" i="0" dirty="0" smtClean="0">
                <a:solidFill>
                  <a:schemeClr val="tx2"/>
                </a:solidFill>
                <a:latin typeface="Arial" panose="020B0604020202020204" pitchFamily="34" charset="0"/>
                <a:cs typeface="Arial" panose="020B0604020202020204" pitchFamily="34" charset="0"/>
              </a:rPr>
              <a:t>1.10 </a:t>
            </a:r>
            <a:r>
              <a:rPr lang="fr-FR" sz="700" b="0" i="0" dirty="0">
                <a:solidFill>
                  <a:schemeClr val="tx1"/>
                </a:solidFill>
                <a:latin typeface="Arial" panose="020B0604020202020204" pitchFamily="34" charset="0"/>
                <a:cs typeface="Arial" panose="020B0604020202020204" pitchFamily="34" charset="0"/>
              </a:rPr>
              <a:t>/</a:t>
            </a:r>
            <a:r>
              <a:rPr lang="fr-FR" sz="700" b="0" i="0" dirty="0">
                <a:solidFill>
                  <a:schemeClr val="tx2"/>
                </a:solidFill>
                <a:latin typeface="Arial" panose="020B0604020202020204" pitchFamily="34" charset="0"/>
                <a:cs typeface="Arial" panose="020B0604020202020204" pitchFamily="34" charset="0"/>
              </a:rPr>
              <a:t> </a:t>
            </a:r>
            <a:r>
              <a:rPr lang="fr-FR" sz="700" b="0" i="0" dirty="0" smtClean="0">
                <a:solidFill>
                  <a:schemeClr val="tx2"/>
                </a:solidFill>
                <a:latin typeface="Arial" panose="020B0604020202020204" pitchFamily="34" charset="0"/>
                <a:cs typeface="Arial" panose="020B0604020202020204" pitchFamily="34" charset="0"/>
              </a:rPr>
              <a:t>Février</a:t>
            </a:r>
            <a:r>
              <a:rPr lang="fr-FR" sz="700" b="0" i="0" baseline="0" dirty="0" smtClean="0">
                <a:solidFill>
                  <a:schemeClr val="tx2"/>
                </a:solidFill>
                <a:latin typeface="Arial" panose="020B0604020202020204" pitchFamily="34" charset="0"/>
                <a:cs typeface="Arial" panose="020B0604020202020204" pitchFamily="34" charset="0"/>
              </a:rPr>
              <a:t> </a:t>
            </a:r>
            <a:r>
              <a:rPr lang="fr-FR" sz="700" b="0" i="0" baseline="0" dirty="0" smtClean="0">
                <a:solidFill>
                  <a:schemeClr val="tx2"/>
                </a:solidFill>
                <a:latin typeface="Arial" panose="020B0604020202020204" pitchFamily="34" charset="0"/>
                <a:cs typeface="Arial" panose="020B0604020202020204" pitchFamily="34" charset="0"/>
              </a:rPr>
              <a:t>2026</a:t>
            </a:r>
            <a:endParaRPr lang="fr-FR" sz="700" b="0" i="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0441026"/>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1007943" rtl="0" eaLnBrk="1" latinLnBrk="0" hangingPunct="1">
        <a:lnSpc>
          <a:spcPct val="90000"/>
        </a:lnSpc>
        <a:spcBef>
          <a:spcPct val="0"/>
        </a:spcBef>
        <a:buNone/>
        <a:defRPr sz="3600" b="1" i="0" kern="1200" cap="all"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1007943" rtl="0" eaLnBrk="1" latinLnBrk="0" hangingPunct="1">
        <a:lnSpc>
          <a:spcPct val="90000"/>
        </a:lnSpc>
        <a:spcBef>
          <a:spcPts val="1102"/>
        </a:spcBef>
        <a:buFont typeface="Arial" panose="020B0604020202020204" pitchFamily="34" charset="0"/>
        <a:buNone/>
        <a:defRPr sz="1600" b="0" i="0" kern="1200" cap="all" baseline="0">
          <a:solidFill>
            <a:schemeClr val="tx1"/>
          </a:solidFill>
          <a:latin typeface="Arial" panose="020B0604020202020204" pitchFamily="34" charset="0"/>
          <a:ea typeface="+mn-ea"/>
          <a:cs typeface="Arial" panose="020B060402020202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i="0" kern="1200">
          <a:solidFill>
            <a:schemeClr val="tx1"/>
          </a:solidFill>
          <a:latin typeface="Azo Sans" panose="020B0603030503090204" pitchFamily="34" charset="77"/>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i="0" kern="1200">
          <a:solidFill>
            <a:schemeClr val="tx1"/>
          </a:solidFill>
          <a:latin typeface="Azo Sans" panose="020B0603030503090204" pitchFamily="34" charset="77"/>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i="0" kern="1200">
          <a:solidFill>
            <a:schemeClr val="tx1"/>
          </a:solidFill>
          <a:latin typeface="Azo Sans" panose="020B0603030503090204" pitchFamily="34" charset="77"/>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i="0" kern="1200">
          <a:solidFill>
            <a:schemeClr val="tx1"/>
          </a:solidFill>
          <a:latin typeface="Azo Sans" panose="020B0603030503090204" pitchFamily="34" charset="77"/>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5D08D6-4468-DC70-65B2-686CBE9E83B2}"/>
              </a:ext>
            </a:extLst>
          </p:cNvPr>
          <p:cNvSpPr>
            <a:spLocks noGrp="1"/>
          </p:cNvSpPr>
          <p:nvPr>
            <p:ph type="ctrTitle"/>
          </p:nvPr>
        </p:nvSpPr>
        <p:spPr/>
        <p:txBody>
          <a:bodyPr anchor="t"/>
          <a:lstStyle/>
          <a:p>
            <a:r>
              <a:rPr lang="fr-FR" dirty="0"/>
              <a:t>GUIDE</a:t>
            </a:r>
            <a:br>
              <a:rPr lang="fr-FR" dirty="0"/>
            </a:br>
            <a:r>
              <a:rPr lang="fr-FR" dirty="0"/>
              <a:t>DE PRÉSENTATION</a:t>
            </a:r>
            <a:br>
              <a:rPr lang="fr-FR" dirty="0"/>
            </a:br>
            <a:r>
              <a:rPr lang="fr-FR" dirty="0"/>
              <a:t>des </a:t>
            </a:r>
            <a:r>
              <a:rPr lang="fr-FR" dirty="0" err="1"/>
              <a:t>outiLs</a:t>
            </a:r>
            <a:endParaRPr lang="fr-FR" dirty="0"/>
          </a:p>
        </p:txBody>
      </p:sp>
      <p:sp>
        <p:nvSpPr>
          <p:cNvPr id="3" name="Sous-titre 2">
            <a:extLst>
              <a:ext uri="{FF2B5EF4-FFF2-40B4-BE49-F238E27FC236}">
                <a16:creationId xmlns:a16="http://schemas.microsoft.com/office/drawing/2014/main" id="{D0FF0DF4-129C-4DD8-D803-4DD86208818B}"/>
              </a:ext>
            </a:extLst>
          </p:cNvPr>
          <p:cNvSpPr>
            <a:spLocks noGrp="1"/>
          </p:cNvSpPr>
          <p:nvPr>
            <p:ph type="subTitle" idx="1"/>
          </p:nvPr>
        </p:nvSpPr>
        <p:spPr/>
        <p:txBody>
          <a:bodyPr/>
          <a:lstStyle/>
          <a:p>
            <a:r>
              <a:rPr lang="fr-FR" dirty="0"/>
              <a:t>Démarche Qualité Officine</a:t>
            </a:r>
          </a:p>
        </p:txBody>
      </p:sp>
    </p:spTree>
    <p:extLst>
      <p:ext uri="{BB962C8B-B14F-4D97-AF65-F5344CB8AC3E}">
        <p14:creationId xmlns:p14="http://schemas.microsoft.com/office/powerpoint/2010/main" val="3632303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D64B0-A88D-8485-07B4-DE05D8D4E54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F3BD186-3C59-7782-9AE1-C6E3A89ADF5D}"/>
              </a:ext>
            </a:extLst>
          </p:cNvPr>
          <p:cNvSpPr>
            <a:spLocks noGrp="1"/>
          </p:cNvSpPr>
          <p:nvPr>
            <p:ph type="title"/>
          </p:nvPr>
        </p:nvSpPr>
        <p:spPr>
          <a:xfrm>
            <a:off x="342001" y="468000"/>
            <a:ext cx="6959948" cy="428554"/>
          </a:xfrm>
        </p:spPr>
        <p:txBody>
          <a:bodyPr>
            <a:normAutofit fontScale="90000"/>
          </a:bodyPr>
          <a:lstStyle/>
          <a:p>
            <a:r>
              <a:rPr lang="fr-FR" dirty="0"/>
              <a:t>GUIDE DE PRÉSENTATION</a:t>
            </a:r>
          </a:p>
        </p:txBody>
      </p:sp>
      <p:sp>
        <p:nvSpPr>
          <p:cNvPr id="3" name="Espace réservé du contenu 2">
            <a:extLst>
              <a:ext uri="{FF2B5EF4-FFF2-40B4-BE49-F238E27FC236}">
                <a16:creationId xmlns:a16="http://schemas.microsoft.com/office/drawing/2014/main" id="{B167EB1B-99E3-1985-9807-C488DB67E406}"/>
              </a:ext>
            </a:extLst>
          </p:cNvPr>
          <p:cNvSpPr>
            <a:spLocks noGrp="1"/>
          </p:cNvSpPr>
          <p:nvPr>
            <p:ph idx="1"/>
          </p:nvPr>
        </p:nvSpPr>
        <p:spPr/>
        <p:txBody>
          <a:bodyPr/>
          <a:lstStyle/>
          <a:p>
            <a:r>
              <a:rPr lang="fr-FR" dirty="0"/>
              <a:t>OUTILS PAR THÈME ET SOUS-THÈME</a:t>
            </a:r>
          </a:p>
        </p:txBody>
      </p:sp>
      <p:sp>
        <p:nvSpPr>
          <p:cNvPr id="44" name="ZoneTexte 43">
            <a:extLst>
              <a:ext uri="{FF2B5EF4-FFF2-40B4-BE49-F238E27FC236}">
                <a16:creationId xmlns:a16="http://schemas.microsoft.com/office/drawing/2014/main" id="{EF71013A-EDD7-9578-4B7D-4980AA4F6435}"/>
              </a:ext>
            </a:extLst>
          </p:cNvPr>
          <p:cNvSpPr txBox="1"/>
          <p:nvPr/>
        </p:nvSpPr>
        <p:spPr>
          <a:xfrm>
            <a:off x="5060010" y="3452646"/>
            <a:ext cx="1512000" cy="1512000"/>
          </a:xfrm>
          <a:prstGeom prst="rect">
            <a:avLst/>
          </a:prstGeom>
          <a:solidFill>
            <a:schemeClr val="accent2">
              <a:lumMod val="20000"/>
              <a:lumOff val="80000"/>
            </a:schemeClr>
          </a:solidFill>
        </p:spPr>
        <p:txBody>
          <a:bodyPr wrap="square" tIns="72000">
            <a:noAutofit/>
          </a:bodyPr>
          <a:lstStyle/>
          <a:p>
            <a:pPr algn="ctr">
              <a:buNone/>
            </a:pPr>
            <a:r>
              <a:rPr lang="fr-FR" sz="1050" dirty="0">
                <a:effectLst/>
                <a:latin typeface="Arial" panose="020B0604020202020204" pitchFamily="34" charset="0"/>
                <a:cs typeface="Arial" panose="020B0604020202020204" pitchFamily="34" charset="0"/>
              </a:rPr>
              <a:t>Thème :</a:t>
            </a:r>
          </a:p>
          <a:p>
            <a:pPr algn="ctr">
              <a:buNone/>
            </a:pPr>
            <a:r>
              <a:rPr lang="fr-FR" sz="1050" b="1" dirty="0">
                <a:effectLst/>
                <a:latin typeface="Arial" panose="020B0604020202020204" pitchFamily="34" charset="0"/>
                <a:cs typeface="Arial" panose="020B0604020202020204" pitchFamily="34" charset="0"/>
              </a:rPr>
              <a:t>Prise en charge </a:t>
            </a:r>
            <a:br>
              <a:rPr lang="fr-FR" sz="1050" b="1" dirty="0">
                <a:effectLst/>
                <a:latin typeface="Arial" panose="020B0604020202020204" pitchFamily="34" charset="0"/>
                <a:cs typeface="Arial" panose="020B0604020202020204" pitchFamily="34" charset="0"/>
              </a:rPr>
            </a:br>
            <a:r>
              <a:rPr lang="fr-FR" sz="1050" b="1" dirty="0">
                <a:effectLst/>
                <a:latin typeface="Arial" panose="020B0604020202020204" pitchFamily="34" charset="0"/>
                <a:cs typeface="Arial" panose="020B0604020202020204" pitchFamily="34" charset="0"/>
              </a:rPr>
              <a:t>et information de l’usager du système de santé</a:t>
            </a:r>
            <a:endParaRPr lang="fr-FR" sz="1050" dirty="0">
              <a:effectLst/>
              <a:latin typeface="Arial" panose="020B0604020202020204" pitchFamily="34" charset="0"/>
              <a:cs typeface="Arial" panose="020B0604020202020204" pitchFamily="34" charset="0"/>
            </a:endParaRPr>
          </a:p>
        </p:txBody>
      </p:sp>
      <p:pic>
        <p:nvPicPr>
          <p:cNvPr id="46" name="Graphique 45">
            <a:extLst>
              <a:ext uri="{FF2B5EF4-FFF2-40B4-BE49-F238E27FC236}">
                <a16:creationId xmlns:a16="http://schemas.microsoft.com/office/drawing/2014/main" id="{36C142D7-ECE9-6E89-B716-B29FF23112B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566450" y="4351922"/>
            <a:ext cx="439371" cy="527245"/>
          </a:xfrm>
          <a:prstGeom prst="rect">
            <a:avLst/>
          </a:prstGeom>
        </p:spPr>
      </p:pic>
      <p:graphicFrame>
        <p:nvGraphicFramePr>
          <p:cNvPr id="47" name="Tableau 46">
            <a:extLst>
              <a:ext uri="{FF2B5EF4-FFF2-40B4-BE49-F238E27FC236}">
                <a16:creationId xmlns:a16="http://schemas.microsoft.com/office/drawing/2014/main" id="{C0202702-A2F2-C52A-4604-4A33E1CDCF35}"/>
              </a:ext>
            </a:extLst>
          </p:cNvPr>
          <p:cNvGraphicFramePr>
            <a:graphicFrameLocks noGrp="1"/>
          </p:cNvGraphicFramePr>
          <p:nvPr>
            <p:extLst>
              <p:ext uri="{D42A27DB-BD31-4B8C-83A1-F6EECF244321}">
                <p14:modId xmlns:p14="http://schemas.microsoft.com/office/powerpoint/2010/main" val="1710224847"/>
              </p:ext>
            </p:extLst>
          </p:nvPr>
        </p:nvGraphicFramePr>
        <p:xfrm>
          <a:off x="408768" y="3137519"/>
          <a:ext cx="4267085" cy="2700000"/>
        </p:xfrm>
        <a:graphic>
          <a:graphicData uri="http://schemas.openxmlformats.org/drawingml/2006/table">
            <a:tbl>
              <a:tblPr firstRow="1" bandRow="1">
                <a:tableStyleId>{5C22544A-7EE6-4342-B048-85BDC9FD1C3A}</a:tableStyleId>
              </a:tblPr>
              <a:tblGrid>
                <a:gridCol w="2815691">
                  <a:extLst>
                    <a:ext uri="{9D8B030D-6E8A-4147-A177-3AD203B41FA5}">
                      <a16:colId xmlns:a16="http://schemas.microsoft.com/office/drawing/2014/main" val="3923370729"/>
                    </a:ext>
                  </a:extLst>
                </a:gridCol>
                <a:gridCol w="53198">
                  <a:extLst>
                    <a:ext uri="{9D8B030D-6E8A-4147-A177-3AD203B41FA5}">
                      <a16:colId xmlns:a16="http://schemas.microsoft.com/office/drawing/2014/main" val="2125722541"/>
                    </a:ext>
                  </a:extLst>
                </a:gridCol>
                <a:gridCol w="515460">
                  <a:extLst>
                    <a:ext uri="{9D8B030D-6E8A-4147-A177-3AD203B41FA5}">
                      <a16:colId xmlns:a16="http://schemas.microsoft.com/office/drawing/2014/main" val="3447318260"/>
                    </a:ext>
                  </a:extLst>
                </a:gridCol>
                <a:gridCol w="36781">
                  <a:extLst>
                    <a:ext uri="{9D8B030D-6E8A-4147-A177-3AD203B41FA5}">
                      <a16:colId xmlns:a16="http://schemas.microsoft.com/office/drawing/2014/main" val="3290316717"/>
                    </a:ext>
                  </a:extLst>
                </a:gridCol>
                <a:gridCol w="514929">
                  <a:extLst>
                    <a:ext uri="{9D8B030D-6E8A-4147-A177-3AD203B41FA5}">
                      <a16:colId xmlns:a16="http://schemas.microsoft.com/office/drawing/2014/main" val="2795252578"/>
                    </a:ext>
                  </a:extLst>
                </a:gridCol>
                <a:gridCol w="36781">
                  <a:extLst>
                    <a:ext uri="{9D8B030D-6E8A-4147-A177-3AD203B41FA5}">
                      <a16:colId xmlns:a16="http://schemas.microsoft.com/office/drawing/2014/main" val="1245904986"/>
                    </a:ext>
                  </a:extLst>
                </a:gridCol>
                <a:gridCol w="294245">
                  <a:extLst>
                    <a:ext uri="{9D8B030D-6E8A-4147-A177-3AD203B41FA5}">
                      <a16:colId xmlns:a16="http://schemas.microsoft.com/office/drawing/2014/main" val="3369446857"/>
                    </a:ext>
                  </a:extLst>
                </a:gridCol>
              </a:tblGrid>
              <a:tr h="180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A.01 Affichette d’information sur l’espace </a:t>
                      </a:r>
                      <a:r>
                        <a:rPr lang="fr-FR" sz="600" b="0" kern="0" spc="0" baseline="0" dirty="0" smtClean="0">
                          <a:solidFill>
                            <a:schemeClr val="accent1"/>
                          </a:solidFill>
                          <a:latin typeface="Arial" panose="020B0604020202020204" pitchFamily="34" charset="0"/>
                          <a:cs typeface="Arial" panose="020B0604020202020204" pitchFamily="34" charset="0"/>
                        </a:rPr>
                        <a:t>confidentialité</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842085"/>
                  </a:ext>
                </a:extLst>
              </a:tr>
              <a:tr h="180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M.16 L’accueil du patient et la confidentialité</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659882"/>
                  </a:ext>
                </a:extLst>
              </a:tr>
              <a:tr h="180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M.27 Affichage des prix des médicaments et information du consommateur</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bg2"/>
                          </a:solidFill>
                          <a:latin typeface="Arial" panose="020B0604020202020204" pitchFamily="34" charset="0"/>
                          <a:cs typeface="Arial" panose="020B0604020202020204" pitchFamily="34" charset="0"/>
                        </a:rPr>
                        <a:t>Sept 2022</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Sept 2022</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8121876"/>
                  </a:ext>
                </a:extLst>
              </a:tr>
              <a:tr h="180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A.02 Affichette d’information sur la médiation</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bg2"/>
                          </a:solidFill>
                          <a:latin typeface="Arial" panose="020B0604020202020204" pitchFamily="34" charset="0"/>
                          <a:cs typeface="Arial" panose="020B0604020202020204" pitchFamily="34" charset="0"/>
                        </a:rPr>
                        <a:t>Sept 2022</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Sept 2022</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1047554"/>
                  </a:ext>
                </a:extLst>
              </a:tr>
              <a:tr h="180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M.28 Affichage des prix des produits autres que les médicaments</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bg2"/>
                          </a:solidFill>
                          <a:latin typeface="Arial" panose="020B0604020202020204" pitchFamily="34" charset="0"/>
                          <a:cs typeface="Arial" panose="020B0604020202020204" pitchFamily="34" charset="0"/>
                        </a:rPr>
                        <a:t>Sept 2022</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Sept 2022</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7604261"/>
                  </a:ext>
                </a:extLst>
              </a:tr>
              <a:tr h="180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M.29 Affichage des prix des produits et prestations remboursables –LPPR</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bg2"/>
                          </a:solidFill>
                          <a:latin typeface="Arial" panose="020B0604020202020204" pitchFamily="34" charset="0"/>
                          <a:cs typeface="Arial" panose="020B0604020202020204" pitchFamily="34" charset="0"/>
                        </a:rPr>
                        <a:t>Sept 2022</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Sept 2022</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8550185"/>
                  </a:ext>
                </a:extLst>
              </a:tr>
              <a:tr h="180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A.04 Affichette d’information sur les produits et prestations remboursables</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bg2"/>
                          </a:solidFill>
                          <a:latin typeface="Arial" panose="020B0604020202020204" pitchFamily="34" charset="0"/>
                          <a:cs typeface="Arial" panose="020B0604020202020204" pitchFamily="34" charset="0"/>
                        </a:rPr>
                        <a:t>Sept 2022</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Sept 2022</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3336814"/>
                  </a:ext>
                </a:extLst>
              </a:tr>
              <a:tr h="180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M.30 Affichage du service de garde et service d’urgence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bg2"/>
                          </a:solidFill>
                          <a:latin typeface="Arial" panose="020B0604020202020204" pitchFamily="34" charset="0"/>
                          <a:cs typeface="Arial" panose="020B0604020202020204" pitchFamily="34" charset="0"/>
                        </a:rPr>
                        <a:t>Sept 2022</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Sept 2022</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4137747"/>
                  </a:ext>
                </a:extLst>
              </a:tr>
              <a:tr h="180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A.05 Affichette majoration du service de garde pharmaceutique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bg2"/>
                          </a:solidFill>
                          <a:latin typeface="Arial" panose="020B0604020202020204" pitchFamily="34" charset="0"/>
                          <a:cs typeface="Arial" panose="020B0604020202020204" pitchFamily="34" charset="0"/>
                        </a:rPr>
                        <a:t>Sept 2022</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Sept 2022</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3606416"/>
                  </a:ext>
                </a:extLst>
              </a:tr>
              <a:tr h="180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A.06 Affichette numéros d'urgence et d'écoute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bg2"/>
                          </a:solidFill>
                          <a:latin typeface="Arial" panose="020B0604020202020204" pitchFamily="34" charset="0"/>
                          <a:cs typeface="Arial" panose="020B0604020202020204" pitchFamily="34" charset="0"/>
                        </a:rPr>
                        <a:t>Sept 2022</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Sept 2022</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7098206"/>
                  </a:ext>
                </a:extLst>
              </a:tr>
              <a:tr h="1800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A.03 Affichette sur le tarif des honoraires</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smtClean="0">
                          <a:solidFill>
                            <a:schemeClr val="bg2"/>
                          </a:solidFill>
                          <a:latin typeface="Arial" panose="020B0604020202020204" pitchFamily="34" charset="0"/>
                          <a:cs typeface="Arial" panose="020B0604020202020204" pitchFamily="34" charset="0"/>
                        </a:rPr>
                        <a:t>Sept 2022</a:t>
                      </a:r>
                      <a:endParaRPr lang="fr-FR" sz="600" b="0" kern="0" spc="-20" baseline="0" dirty="0">
                        <a:solidFill>
                          <a:schemeClr val="bg2"/>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smtClean="0">
                          <a:solidFill>
                            <a:srgbClr val="002060"/>
                          </a:solidFill>
                          <a:latin typeface="Arial" panose="020B0604020202020204" pitchFamily="34" charset="0"/>
                          <a:cs typeface="Arial" panose="020B0604020202020204" pitchFamily="34" charset="0"/>
                        </a:rPr>
                        <a:t>Fev</a:t>
                      </a:r>
                      <a:r>
                        <a:rPr lang="fr-FR" sz="600" b="0" kern="0" spc="-20" baseline="0" dirty="0" smtClean="0">
                          <a:solidFill>
                            <a:srgbClr val="002060"/>
                          </a:solidFill>
                          <a:latin typeface="Arial" panose="020B0604020202020204" pitchFamily="34" charset="0"/>
                          <a:cs typeface="Arial" panose="020B0604020202020204" pitchFamily="34" charset="0"/>
                        </a:rPr>
                        <a:t> 2025</a:t>
                      </a:r>
                      <a:endParaRPr lang="fr-FR" sz="600" b="0" kern="0" spc="-20" baseline="0" dirty="0">
                        <a:solidFill>
                          <a:srgbClr val="002060"/>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smtClean="0">
                          <a:solidFill>
                            <a:schemeClr val="tx2"/>
                          </a:solidFill>
                          <a:latin typeface="Arial" panose="020B0604020202020204" pitchFamily="34" charset="0"/>
                          <a:cs typeface="Arial" panose="020B0604020202020204" pitchFamily="34" charset="0"/>
                        </a:rPr>
                        <a:t>2.0</a:t>
                      </a:r>
                      <a:endParaRPr lang="fr-FR" sz="600" b="0" kern="0" spc="-20" baseline="0" dirty="0">
                        <a:solidFill>
                          <a:schemeClr val="tx2"/>
                        </a:solidFill>
                        <a:latin typeface="Arial" panose="020B0604020202020204" pitchFamily="34" charset="0"/>
                        <a:cs typeface="Arial" panose="020B0604020202020204" pitchFamily="34" charset="0"/>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5877098"/>
                  </a:ext>
                </a:extLst>
              </a:tr>
              <a:tr h="1800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C.05 Trousse de première urgence</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smtClean="0">
                          <a:solidFill>
                            <a:schemeClr val="tx2"/>
                          </a:solidFill>
                          <a:latin typeface="Arial" panose="020B0604020202020204" pitchFamily="34" charset="0"/>
                          <a:cs typeface="Arial" panose="020B0604020202020204" pitchFamily="34" charset="0"/>
                        </a:rPr>
                        <a:t>2.01</a:t>
                      </a:r>
                      <a:endParaRPr lang="fr-FR" sz="600" b="0" kern="0" spc="-20" baseline="0" dirty="0">
                        <a:solidFill>
                          <a:schemeClr val="tx2"/>
                        </a:solidFill>
                        <a:latin typeface="Arial" panose="020B0604020202020204" pitchFamily="34" charset="0"/>
                        <a:cs typeface="Arial" panose="020B0604020202020204" pitchFamily="34" charset="0"/>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5526335"/>
                  </a:ext>
                </a:extLst>
              </a:tr>
              <a:tr h="1800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E.02 Registre des interventions de première urgence</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smtClean="0">
                          <a:solidFill>
                            <a:schemeClr val="tx2"/>
                          </a:solidFill>
                          <a:latin typeface="Arial" panose="020B0604020202020204" pitchFamily="34" charset="0"/>
                          <a:cs typeface="Arial" panose="020B0604020202020204" pitchFamily="34" charset="0"/>
                        </a:rPr>
                        <a:t>2.01</a:t>
                      </a:r>
                      <a:endParaRPr lang="fr-FR" sz="600" b="0" kern="0" spc="-20" baseline="0" dirty="0">
                        <a:solidFill>
                          <a:schemeClr val="tx2"/>
                        </a:solidFill>
                        <a:latin typeface="Arial" panose="020B0604020202020204" pitchFamily="34" charset="0"/>
                        <a:cs typeface="Arial" panose="020B0604020202020204" pitchFamily="34" charset="0"/>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682917"/>
                  </a:ext>
                </a:extLst>
              </a:tr>
              <a:tr h="1800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E.26 Enregistrement des patients se présentant à l'officine en situation d'urgence</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fr-FR" sz="600" b="0" kern="0" spc="-20" baseline="0" dirty="0" err="1" smtClean="0">
                          <a:solidFill>
                            <a:schemeClr val="bg2"/>
                          </a:solidFill>
                          <a:latin typeface="Arial" panose="020B0604020202020204" pitchFamily="34" charset="0"/>
                          <a:cs typeface="Arial" panose="020B0604020202020204" pitchFamily="34" charset="0"/>
                        </a:rPr>
                        <a:t>Dec</a:t>
                      </a:r>
                      <a:r>
                        <a:rPr lang="fr-FR" sz="600" b="0" kern="0" spc="-20" baseline="0" dirty="0" smtClean="0">
                          <a:solidFill>
                            <a:schemeClr val="bg2"/>
                          </a:solidFill>
                          <a:latin typeface="Arial" panose="020B0604020202020204" pitchFamily="34" charset="0"/>
                          <a:cs typeface="Arial" panose="020B0604020202020204" pitchFamily="34" charset="0"/>
                        </a:rPr>
                        <a:t> 2022</a:t>
                      </a:r>
                      <a:endParaRPr lang="fr-FR" sz="600" b="0" kern="0" spc="-20" baseline="0" dirty="0">
                        <a:solidFill>
                          <a:schemeClr val="bg2"/>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smtClean="0">
                          <a:solidFill>
                            <a:srgbClr val="002060"/>
                          </a:solidFill>
                          <a:latin typeface="Arial" panose="020B0604020202020204" pitchFamily="34" charset="0"/>
                          <a:cs typeface="Arial" panose="020B0604020202020204" pitchFamily="34" charset="0"/>
                        </a:rPr>
                        <a:t>Dec</a:t>
                      </a:r>
                      <a:r>
                        <a:rPr lang="fr-FR" sz="600" b="0" kern="0" spc="-20" baseline="0" dirty="0" smtClean="0">
                          <a:solidFill>
                            <a:srgbClr val="002060"/>
                          </a:solidFill>
                          <a:latin typeface="Arial" panose="020B0604020202020204" pitchFamily="34" charset="0"/>
                          <a:cs typeface="Arial" panose="020B0604020202020204" pitchFamily="34" charset="0"/>
                        </a:rPr>
                        <a:t> 2022</a:t>
                      </a:r>
                      <a:endParaRPr lang="fr-FR" sz="600" b="0" kern="0" spc="-20" baseline="0" dirty="0">
                        <a:solidFill>
                          <a:srgbClr val="002060"/>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smtClean="0">
                          <a:solidFill>
                            <a:schemeClr val="tx2"/>
                          </a:solidFill>
                          <a:latin typeface="Arial" panose="020B0604020202020204" pitchFamily="34" charset="0"/>
                          <a:cs typeface="Arial" panose="020B0604020202020204" pitchFamily="34" charset="0"/>
                        </a:rPr>
                        <a:t>1.0</a:t>
                      </a:r>
                      <a:endParaRPr lang="fr-FR" sz="600" b="0" kern="0" spc="-20" baseline="0" dirty="0">
                        <a:solidFill>
                          <a:schemeClr val="tx2"/>
                        </a:solidFill>
                        <a:latin typeface="Arial" panose="020B0604020202020204" pitchFamily="34" charset="0"/>
                        <a:cs typeface="Arial" panose="020B0604020202020204" pitchFamily="34" charset="0"/>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7111979"/>
                  </a:ext>
                </a:extLst>
              </a:tr>
              <a:tr h="1800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M.91 Vaccination Conduites AES</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smtClean="0">
                          <a:solidFill>
                            <a:schemeClr val="tx2"/>
                          </a:solidFill>
                          <a:latin typeface="Arial" panose="020B0604020202020204" pitchFamily="34" charset="0"/>
                          <a:cs typeface="Arial" panose="020B0604020202020204" pitchFamily="34" charset="0"/>
                        </a:rPr>
                        <a:t>1.0</a:t>
                      </a:r>
                      <a:endParaRPr lang="fr-FR" sz="600" b="0" kern="0" spc="-20" baseline="0" dirty="0">
                        <a:solidFill>
                          <a:schemeClr val="tx2"/>
                        </a:solidFill>
                        <a:latin typeface="Arial" panose="020B0604020202020204" pitchFamily="34" charset="0"/>
                        <a:cs typeface="Arial" panose="020B0604020202020204" pitchFamily="34" charset="0"/>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534140"/>
                  </a:ext>
                </a:extLst>
              </a:tr>
            </a:tbl>
          </a:graphicData>
        </a:graphic>
      </p:graphicFrame>
      <p:graphicFrame>
        <p:nvGraphicFramePr>
          <p:cNvPr id="61" name="Tableau 60">
            <a:extLst>
              <a:ext uri="{FF2B5EF4-FFF2-40B4-BE49-F238E27FC236}">
                <a16:creationId xmlns:a16="http://schemas.microsoft.com/office/drawing/2014/main" id="{CFF7074D-4029-4DF5-FA7F-263B0F484795}"/>
              </a:ext>
            </a:extLst>
          </p:cNvPr>
          <p:cNvGraphicFramePr>
            <a:graphicFrameLocks noGrp="1"/>
          </p:cNvGraphicFramePr>
          <p:nvPr>
            <p:extLst>
              <p:ext uri="{D42A27DB-BD31-4B8C-83A1-F6EECF244321}">
                <p14:modId xmlns:p14="http://schemas.microsoft.com/office/powerpoint/2010/main" val="3479913735"/>
              </p:ext>
            </p:extLst>
          </p:nvPr>
        </p:nvGraphicFramePr>
        <p:xfrm>
          <a:off x="6954199" y="4487549"/>
          <a:ext cx="3384520" cy="540000"/>
        </p:xfrm>
        <a:graphic>
          <a:graphicData uri="http://schemas.openxmlformats.org/drawingml/2006/table">
            <a:tbl>
              <a:tblPr firstRow="1" bandRow="1">
                <a:tableStyleId>{5C22544A-7EE6-4342-B048-85BDC9FD1C3A}</a:tableStyleId>
              </a:tblPr>
              <a:tblGrid>
                <a:gridCol w="1980000">
                  <a:extLst>
                    <a:ext uri="{9D8B030D-6E8A-4147-A177-3AD203B41FA5}">
                      <a16:colId xmlns:a16="http://schemas.microsoft.com/office/drawing/2014/main" val="3923370729"/>
                    </a:ext>
                  </a:extLst>
                </a:gridCol>
                <a:gridCol w="36000">
                  <a:extLst>
                    <a:ext uri="{9D8B030D-6E8A-4147-A177-3AD203B41FA5}">
                      <a16:colId xmlns:a16="http://schemas.microsoft.com/office/drawing/2014/main" val="2125722541"/>
                    </a:ext>
                  </a:extLst>
                </a:gridCol>
                <a:gridCol w="504520">
                  <a:extLst>
                    <a:ext uri="{9D8B030D-6E8A-4147-A177-3AD203B41FA5}">
                      <a16:colId xmlns:a16="http://schemas.microsoft.com/office/drawing/2014/main" val="3447318260"/>
                    </a:ext>
                  </a:extLst>
                </a:gridCol>
                <a:gridCol w="36000">
                  <a:extLst>
                    <a:ext uri="{9D8B030D-6E8A-4147-A177-3AD203B41FA5}">
                      <a16:colId xmlns:a16="http://schemas.microsoft.com/office/drawing/2014/main" val="3290316717"/>
                    </a:ext>
                  </a:extLst>
                </a:gridCol>
                <a:gridCol w="504000">
                  <a:extLst>
                    <a:ext uri="{9D8B030D-6E8A-4147-A177-3AD203B41FA5}">
                      <a16:colId xmlns:a16="http://schemas.microsoft.com/office/drawing/2014/main" val="2795252578"/>
                    </a:ext>
                  </a:extLst>
                </a:gridCol>
                <a:gridCol w="36000">
                  <a:extLst>
                    <a:ext uri="{9D8B030D-6E8A-4147-A177-3AD203B41FA5}">
                      <a16:colId xmlns:a16="http://schemas.microsoft.com/office/drawing/2014/main" val="1245904986"/>
                    </a:ext>
                  </a:extLst>
                </a:gridCol>
                <a:gridCol w="288000">
                  <a:extLst>
                    <a:ext uri="{9D8B030D-6E8A-4147-A177-3AD203B41FA5}">
                      <a16:colId xmlns:a16="http://schemas.microsoft.com/office/drawing/2014/main" val="3369446857"/>
                    </a:ext>
                  </a:extLst>
                </a:gridCol>
              </a:tblGrid>
              <a:tr h="180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M.16 L’accueil du patient et la confidentialité</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842085"/>
                  </a:ext>
                </a:extLst>
              </a:tr>
              <a:tr h="180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P.01 Dispensation d’un Médicament sur Ordonnance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a:solidFill>
                            <a:schemeClr val="bg2"/>
                          </a:solidFill>
                          <a:latin typeface="Arial" panose="020B0604020202020204" pitchFamily="34" charset="0"/>
                          <a:cs typeface="Arial" panose="020B0604020202020204" pitchFamily="34" charset="0"/>
                        </a:rPr>
                        <a:t>Janv 2020</a:t>
                      </a:r>
                      <a:endParaRPr lang="fr-FR" sz="600" b="0" kern="0" spc="-20" baseline="0" dirty="0">
                        <a:solidFill>
                          <a:schemeClr val="bg2"/>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Mars 2021</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4.1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659882"/>
                  </a:ext>
                </a:extLst>
              </a:tr>
              <a:tr h="180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P.02 Dispensation d’un médicament sans ordonnance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Mars 2021</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a:solidFill>
                            <a:schemeClr val="tx2"/>
                          </a:solidFill>
                          <a:latin typeface="Arial" panose="020B0604020202020204" pitchFamily="34" charset="0"/>
                          <a:cs typeface="Arial" panose="020B0604020202020204" pitchFamily="34" charset="0"/>
                        </a:rPr>
                        <a:t>3.1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8121876"/>
                  </a:ext>
                </a:extLst>
              </a:tr>
            </a:tbl>
          </a:graphicData>
        </a:graphic>
      </p:graphicFrame>
      <p:grpSp>
        <p:nvGrpSpPr>
          <p:cNvPr id="62" name="Groupe 61">
            <a:extLst>
              <a:ext uri="{FF2B5EF4-FFF2-40B4-BE49-F238E27FC236}">
                <a16:creationId xmlns:a16="http://schemas.microsoft.com/office/drawing/2014/main" id="{1F98C7A2-5CE3-BA3B-43D4-CB0452FD15DD}"/>
              </a:ext>
            </a:extLst>
          </p:cNvPr>
          <p:cNvGrpSpPr/>
          <p:nvPr/>
        </p:nvGrpSpPr>
        <p:grpSpPr>
          <a:xfrm>
            <a:off x="6960822" y="3999926"/>
            <a:ext cx="2751069" cy="358707"/>
            <a:chOff x="444212" y="2771512"/>
            <a:chExt cx="2751069" cy="358707"/>
          </a:xfrm>
        </p:grpSpPr>
        <p:sp>
          <p:nvSpPr>
            <p:cNvPr id="63" name="Rectangle 62">
              <a:extLst>
                <a:ext uri="{FF2B5EF4-FFF2-40B4-BE49-F238E27FC236}">
                  <a16:creationId xmlns:a16="http://schemas.microsoft.com/office/drawing/2014/main" id="{99CAC894-516B-E8D9-A579-C5B373894E64}"/>
                </a:ext>
              </a:extLst>
            </p:cNvPr>
            <p:cNvSpPr/>
            <p:nvPr/>
          </p:nvSpPr>
          <p:spPr>
            <a:xfrm>
              <a:off x="444216" y="2771512"/>
              <a:ext cx="828000" cy="13914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18ABDE3C-951E-D9A5-AEB9-A5040C741660}"/>
                </a:ext>
              </a:extLst>
            </p:cNvPr>
            <p:cNvSpPr/>
            <p:nvPr/>
          </p:nvSpPr>
          <p:spPr>
            <a:xfrm>
              <a:off x="444212" y="2910659"/>
              <a:ext cx="2751069" cy="13914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077865A2-E2A3-8643-AC11-9B66B342F5A9}"/>
                </a:ext>
              </a:extLst>
            </p:cNvPr>
            <p:cNvSpPr txBox="1"/>
            <p:nvPr/>
          </p:nvSpPr>
          <p:spPr>
            <a:xfrm>
              <a:off x="444212" y="2791665"/>
              <a:ext cx="2722193" cy="338554"/>
            </a:xfrm>
            <a:prstGeom prst="rect">
              <a:avLst/>
            </a:prstGeom>
            <a:noFill/>
          </p:spPr>
          <p:txBody>
            <a:bodyPr wrap="square" lIns="36000" tIns="0" rIns="0" bIns="0">
              <a:noAutofit/>
            </a:bodyPr>
            <a:lstStyle/>
            <a:p>
              <a:pPr>
                <a:buNone/>
              </a:pPr>
              <a:r>
                <a:rPr lang="fr-FR" sz="800" dirty="0">
                  <a:solidFill>
                    <a:schemeClr val="bg1"/>
                  </a:solidFill>
                  <a:effectLst/>
                  <a:latin typeface="Arial" panose="020B0604020202020204" pitchFamily="34" charset="0"/>
                  <a:cs typeface="Arial" panose="020B0604020202020204" pitchFamily="34" charset="0"/>
                </a:rPr>
                <a:t>Sous-thème 1.2</a:t>
              </a:r>
              <a:r>
                <a:rPr lang="fr-FR" sz="800" b="1" dirty="0">
                  <a:solidFill>
                    <a:schemeClr val="bg1"/>
                  </a:solidFill>
                  <a:effectLst/>
                  <a:latin typeface="Arial" panose="020B0604020202020204" pitchFamily="34" charset="0"/>
                  <a:cs typeface="Arial" panose="020B0604020202020204" pitchFamily="34" charset="0"/>
                </a:rPr>
                <a:t> </a:t>
              </a:r>
              <a:endParaRPr lang="fr-FR" sz="800" dirty="0">
                <a:solidFill>
                  <a:schemeClr val="bg1"/>
                </a:solidFill>
                <a:effectLst/>
                <a:latin typeface="Arial" panose="020B0604020202020204" pitchFamily="34" charset="0"/>
                <a:cs typeface="Arial" panose="020B0604020202020204" pitchFamily="34" charset="0"/>
              </a:endParaRPr>
            </a:p>
            <a:p>
              <a:pPr>
                <a:buNone/>
              </a:pPr>
              <a:r>
                <a:rPr lang="fr-FR" sz="800" b="1" kern="0" dirty="0">
                  <a:solidFill>
                    <a:schemeClr val="bg1"/>
                  </a:solidFill>
                  <a:effectLst/>
                  <a:latin typeface="Arial" panose="020B0604020202020204" pitchFamily="34" charset="0"/>
                  <a:cs typeface="Arial" panose="020B0604020202020204" pitchFamily="34" charset="0"/>
                </a:rPr>
                <a:t>Écoute et Information de l’usager du système de santé </a:t>
              </a:r>
              <a:endParaRPr lang="fr-FR" sz="800" kern="0" dirty="0">
                <a:solidFill>
                  <a:schemeClr val="bg1"/>
                </a:solidFill>
                <a:effectLst/>
                <a:latin typeface="Arial" panose="020B0604020202020204" pitchFamily="34" charset="0"/>
                <a:cs typeface="Arial" panose="020B0604020202020204" pitchFamily="34" charset="0"/>
              </a:endParaRPr>
            </a:p>
          </p:txBody>
        </p:sp>
      </p:grpSp>
      <p:sp>
        <p:nvSpPr>
          <p:cNvPr id="55" name="Espace réservé du numéro de diapositive 54">
            <a:extLst>
              <a:ext uri="{FF2B5EF4-FFF2-40B4-BE49-F238E27FC236}">
                <a16:creationId xmlns:a16="http://schemas.microsoft.com/office/drawing/2014/main" id="{4CA93DE9-D8DE-9D18-3B80-F94EB921C540}"/>
              </a:ext>
            </a:extLst>
          </p:cNvPr>
          <p:cNvSpPr>
            <a:spLocks noGrp="1"/>
          </p:cNvSpPr>
          <p:nvPr>
            <p:ph type="sldNum" sz="quarter" idx="4"/>
          </p:nvPr>
        </p:nvSpPr>
        <p:spPr/>
        <p:txBody>
          <a:bodyPr/>
          <a:lstStyle/>
          <a:p>
            <a:fld id="{0CD46AB4-8697-344B-B099-9FF5630D42BB}" type="slidenum">
              <a:rPr lang="fr-FR" smtClean="0"/>
              <a:pPr/>
              <a:t>10</a:t>
            </a:fld>
            <a:r>
              <a:rPr lang="fr-FR"/>
              <a:t>/13</a:t>
            </a:r>
            <a:endParaRPr lang="fr-FR" sz="700" dirty="0"/>
          </a:p>
        </p:txBody>
      </p:sp>
      <p:graphicFrame>
        <p:nvGraphicFramePr>
          <p:cNvPr id="10" name="Tableau 9">
            <a:extLst>
              <a:ext uri="{FF2B5EF4-FFF2-40B4-BE49-F238E27FC236}">
                <a16:creationId xmlns:a16="http://schemas.microsoft.com/office/drawing/2014/main" id="{316F55F3-3C76-8603-D834-862180B4E867}"/>
              </a:ext>
            </a:extLst>
          </p:cNvPr>
          <p:cNvGraphicFramePr>
            <a:graphicFrameLocks noGrp="1"/>
          </p:cNvGraphicFramePr>
          <p:nvPr>
            <p:extLst>
              <p:ext uri="{D42A27DB-BD31-4B8C-83A1-F6EECF244321}">
                <p14:modId xmlns:p14="http://schemas.microsoft.com/office/powerpoint/2010/main" val="2380384310"/>
              </p:ext>
            </p:extLst>
          </p:nvPr>
        </p:nvGraphicFramePr>
        <p:xfrm>
          <a:off x="5940000" y="6895411"/>
          <a:ext cx="4339000" cy="108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369644454"/>
                    </a:ext>
                  </a:extLst>
                </a:gridCol>
                <a:gridCol w="61400">
                  <a:extLst>
                    <a:ext uri="{9D8B030D-6E8A-4147-A177-3AD203B41FA5}">
                      <a16:colId xmlns:a16="http://schemas.microsoft.com/office/drawing/2014/main" val="3635260549"/>
                    </a:ext>
                  </a:extLst>
                </a:gridCol>
                <a:gridCol w="540000">
                  <a:extLst>
                    <a:ext uri="{9D8B030D-6E8A-4147-A177-3AD203B41FA5}">
                      <a16:colId xmlns:a16="http://schemas.microsoft.com/office/drawing/2014/main" val="3584835508"/>
                    </a:ext>
                  </a:extLst>
                </a:gridCol>
                <a:gridCol w="61400">
                  <a:extLst>
                    <a:ext uri="{9D8B030D-6E8A-4147-A177-3AD203B41FA5}">
                      <a16:colId xmlns:a16="http://schemas.microsoft.com/office/drawing/2014/main" val="2999773514"/>
                    </a:ext>
                  </a:extLst>
                </a:gridCol>
                <a:gridCol w="360000">
                  <a:extLst>
                    <a:ext uri="{9D8B030D-6E8A-4147-A177-3AD203B41FA5}">
                      <a16:colId xmlns:a16="http://schemas.microsoft.com/office/drawing/2014/main" val="3062825432"/>
                    </a:ext>
                  </a:extLst>
                </a:gridCol>
                <a:gridCol w="61400">
                  <a:extLst>
                    <a:ext uri="{9D8B030D-6E8A-4147-A177-3AD203B41FA5}">
                      <a16:colId xmlns:a16="http://schemas.microsoft.com/office/drawing/2014/main" val="1814470716"/>
                    </a:ext>
                  </a:extLst>
                </a:gridCol>
                <a:gridCol w="828000">
                  <a:extLst>
                    <a:ext uri="{9D8B030D-6E8A-4147-A177-3AD203B41FA5}">
                      <a16:colId xmlns:a16="http://schemas.microsoft.com/office/drawing/2014/main" val="1684783802"/>
                    </a:ext>
                  </a:extLst>
                </a:gridCol>
                <a:gridCol w="61400">
                  <a:extLst>
                    <a:ext uri="{9D8B030D-6E8A-4147-A177-3AD203B41FA5}">
                      <a16:colId xmlns:a16="http://schemas.microsoft.com/office/drawing/2014/main" val="3787957613"/>
                    </a:ext>
                  </a:extLst>
                </a:gridCol>
                <a:gridCol w="1080000">
                  <a:extLst>
                    <a:ext uri="{9D8B030D-6E8A-4147-A177-3AD203B41FA5}">
                      <a16:colId xmlns:a16="http://schemas.microsoft.com/office/drawing/2014/main" val="2069244571"/>
                    </a:ext>
                  </a:extLst>
                </a:gridCol>
                <a:gridCol w="61400">
                  <a:extLst>
                    <a:ext uri="{9D8B030D-6E8A-4147-A177-3AD203B41FA5}">
                      <a16:colId xmlns:a16="http://schemas.microsoft.com/office/drawing/2014/main" val="1983478970"/>
                    </a:ext>
                  </a:extLst>
                </a:gridCol>
                <a:gridCol w="792000">
                  <a:extLst>
                    <a:ext uri="{9D8B030D-6E8A-4147-A177-3AD203B41FA5}">
                      <a16:colId xmlns:a16="http://schemas.microsoft.com/office/drawing/2014/main" val="4238589719"/>
                    </a:ext>
                  </a:extLst>
                </a:gridCol>
              </a:tblGrid>
              <a:tr h="108000">
                <a:tc>
                  <a:txBody>
                    <a:bodyPr/>
                    <a:lstStyle/>
                    <a:p>
                      <a:pPr algn="l">
                        <a:lnSpc>
                          <a:spcPts val="720"/>
                        </a:lnSpc>
                      </a:pPr>
                      <a:r>
                        <a:rPr lang="fr-FR" sz="600" b="1" i="0" kern="0" spc="0" baseline="0" dirty="0">
                          <a:solidFill>
                            <a:schemeClr val="tx1"/>
                          </a:solidFill>
                          <a:latin typeface="Azo Sans" panose="020B0603030503020204" pitchFamily="34" charset="77"/>
                        </a:rPr>
                        <a:t>Légende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720"/>
                        </a:lnSpc>
                      </a:pPr>
                      <a:endParaRPr lang="fr-FR" sz="600" b="0" kern="0" spc="0" baseline="0" dirty="0">
                        <a:solidFill>
                          <a:schemeClr val="accent1"/>
                        </a:solidFill>
                        <a:latin typeface="Azo Sans" panose="020B0603030503020204" pitchFamily="34" charset="77"/>
                      </a:endParaRP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720"/>
                        </a:lnSpc>
                      </a:pPr>
                      <a:r>
                        <a:rPr lang="fr-FR" sz="600" b="0" kern="0" spc="0" baseline="0" dirty="0">
                          <a:solidFill>
                            <a:schemeClr val="bg1"/>
                          </a:solidFill>
                          <a:latin typeface="Azo Sans" panose="020B0603030503020204" pitchFamily="34" charset="77"/>
                        </a:rPr>
                        <a:t> Sous-thème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lnSpc>
                          <a:spcPts val="720"/>
                        </a:lnSpc>
                      </a:pPr>
                      <a:endParaRPr lang="fr-FR" sz="600" b="0" kern="0" spc="0" baseline="0" dirty="0">
                        <a:solidFill>
                          <a:schemeClr val="accent1"/>
                        </a:solidFill>
                        <a:latin typeface="Azo Sans" panose="020B0603030503020204" pitchFamily="34" charset="77"/>
                      </a:endParaRP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720"/>
                        </a:lnSpc>
                      </a:pPr>
                      <a:r>
                        <a:rPr lang="fr-FR" sz="600" b="0" kern="0" spc="0" baseline="0" dirty="0">
                          <a:solidFill>
                            <a:schemeClr val="bg1"/>
                          </a:solidFill>
                          <a:latin typeface="Azo Sans" panose="020B0603030503020204" pitchFamily="34" charset="77"/>
                        </a:rPr>
                        <a:t> Outils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lnSpc>
                          <a:spcPts val="720"/>
                        </a:lnSpc>
                      </a:pPr>
                      <a:endParaRPr lang="fr-FR" sz="600" b="0" kern="0" spc="-20" baseline="0" dirty="0">
                        <a:solidFill>
                          <a:schemeClr val="accent1"/>
                        </a:solidFill>
                        <a:latin typeface="Azo Sans" panose="020B0603030503020204" pitchFamily="34" charset="77"/>
                      </a:endParaRPr>
                    </a:p>
                  </a:txBody>
                  <a:tcPr marL="3600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720"/>
                        </a:lnSpc>
                      </a:pPr>
                      <a:r>
                        <a:rPr lang="fr-FR" sz="600" b="0" kern="0" spc="-20" baseline="0" dirty="0">
                          <a:solidFill>
                            <a:schemeClr val="bg1"/>
                          </a:solidFill>
                          <a:latin typeface="Azo Sans" panose="020B0603030503020204" pitchFamily="34" charset="77"/>
                        </a:rPr>
                        <a:t> Date de mise en ligne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ts val="720"/>
                        </a:lnSpc>
                      </a:pPr>
                      <a:endParaRPr lang="fr-FR" sz="600" b="0" kern="0" spc="-20" baseline="0" dirty="0">
                        <a:solidFill>
                          <a:schemeClr val="accent1"/>
                        </a:solidFill>
                        <a:latin typeface="Azo Sans" panose="020B0603030503020204" pitchFamily="34" charset="77"/>
                      </a:endParaRP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ts val="720"/>
                        </a:lnSpc>
                        <a:spcBef>
                          <a:spcPts val="0"/>
                        </a:spcBef>
                        <a:spcAft>
                          <a:spcPts val="0"/>
                        </a:spcAft>
                        <a:buClrTx/>
                        <a:buSzTx/>
                        <a:buFontTx/>
                        <a:buNone/>
                        <a:tabLst/>
                        <a:defRPr/>
                      </a:pPr>
                      <a:r>
                        <a:rPr lang="fr-FR" sz="600" b="0" kern="0" spc="-20" baseline="0" dirty="0">
                          <a:solidFill>
                            <a:srgbClr val="002060"/>
                          </a:solidFill>
                          <a:latin typeface="Azo Sans" panose="020B0603030503020204" pitchFamily="34" charset="77"/>
                        </a:rPr>
                        <a:t> </a:t>
                      </a:r>
                      <a:r>
                        <a:rPr lang="fr-FR" sz="600" b="0" kern="0" spc="-20" baseline="0" dirty="0">
                          <a:solidFill>
                            <a:schemeClr val="bg1"/>
                          </a:solidFill>
                          <a:latin typeface="Azo Sans" panose="020B0603030503020204" pitchFamily="34" charset="77"/>
                        </a:rPr>
                        <a:t>Date de dernière modification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a:lnSpc>
                          <a:spcPts val="720"/>
                        </a:lnSpc>
                      </a:pPr>
                      <a:endParaRPr lang="fr-FR" sz="600" b="0" kern="0" spc="-20" baseline="0" dirty="0">
                        <a:solidFill>
                          <a:schemeClr val="accent1"/>
                        </a:solidFill>
                        <a:latin typeface="Azo Sans" panose="020B0603030503020204" pitchFamily="34" charset="77"/>
                      </a:endParaRP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ts val="720"/>
                        </a:lnSpc>
                        <a:spcBef>
                          <a:spcPts val="0"/>
                        </a:spcBef>
                        <a:spcAft>
                          <a:spcPts val="0"/>
                        </a:spcAft>
                        <a:buClrTx/>
                        <a:buSzTx/>
                        <a:buFontTx/>
                        <a:buNone/>
                        <a:tabLst/>
                        <a:defRPr/>
                      </a:pPr>
                      <a:r>
                        <a:rPr lang="fr-FR" sz="600" b="0" u="none" kern="0" spc="-20" baseline="0" dirty="0">
                          <a:solidFill>
                            <a:schemeClr val="bg1"/>
                          </a:solidFill>
                          <a:latin typeface="Azo Sans" panose="020B0603030503020204" pitchFamily="34" charset="77"/>
                        </a:rPr>
                        <a:t> N° de version actuelle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518677729"/>
                  </a:ext>
                </a:extLst>
              </a:tr>
            </a:tbl>
          </a:graphicData>
        </a:graphic>
      </p:graphicFrame>
      <p:grpSp>
        <p:nvGrpSpPr>
          <p:cNvPr id="16" name="Groupe 15">
            <a:extLst>
              <a:ext uri="{FF2B5EF4-FFF2-40B4-BE49-F238E27FC236}">
                <a16:creationId xmlns:a16="http://schemas.microsoft.com/office/drawing/2014/main" id="{E925C7A4-E05D-B8A7-8EBF-22B0F5CE1F49}"/>
              </a:ext>
            </a:extLst>
          </p:cNvPr>
          <p:cNvGrpSpPr/>
          <p:nvPr/>
        </p:nvGrpSpPr>
        <p:grpSpPr>
          <a:xfrm>
            <a:off x="4780537" y="3384564"/>
            <a:ext cx="2063999" cy="1655999"/>
            <a:chOff x="4750057" y="3384564"/>
            <a:chExt cx="2063999" cy="1655999"/>
          </a:xfrm>
        </p:grpSpPr>
        <p:grpSp>
          <p:nvGrpSpPr>
            <p:cNvPr id="13" name="Groupe 12">
              <a:extLst>
                <a:ext uri="{FF2B5EF4-FFF2-40B4-BE49-F238E27FC236}">
                  <a16:creationId xmlns:a16="http://schemas.microsoft.com/office/drawing/2014/main" id="{F0691D33-6972-543A-72D0-E60904FB7801}"/>
                </a:ext>
              </a:extLst>
            </p:cNvPr>
            <p:cNvGrpSpPr/>
            <p:nvPr/>
          </p:nvGrpSpPr>
          <p:grpSpPr>
            <a:xfrm>
              <a:off x="4750057" y="4189254"/>
              <a:ext cx="113900" cy="50400"/>
              <a:chOff x="4750057" y="4189254"/>
              <a:chExt cx="113900" cy="50400"/>
            </a:xfrm>
          </p:grpSpPr>
          <p:sp>
            <p:nvSpPr>
              <p:cNvPr id="23" name="Ellipse 22">
                <a:extLst>
                  <a:ext uri="{FF2B5EF4-FFF2-40B4-BE49-F238E27FC236}">
                    <a16:creationId xmlns:a16="http://schemas.microsoft.com/office/drawing/2014/main" id="{E5F332FF-E041-B99A-C31C-4FC19429F8E5}"/>
                  </a:ext>
                </a:extLst>
              </p:cNvPr>
              <p:cNvSpPr/>
              <p:nvPr/>
            </p:nvSpPr>
            <p:spPr>
              <a:xfrm rot="5400000">
                <a:off x="4750057" y="4189254"/>
                <a:ext cx="50400" cy="50400"/>
              </a:xfrm>
              <a:prstGeom prst="ellipse">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558EBA02-482E-53E0-C9E8-4C50AE07D3C7}"/>
                  </a:ext>
                </a:extLst>
              </p:cNvPr>
              <p:cNvSpPr/>
              <p:nvPr/>
            </p:nvSpPr>
            <p:spPr>
              <a:xfrm rot="5400000">
                <a:off x="4813557" y="4189254"/>
                <a:ext cx="50400" cy="50400"/>
              </a:xfrm>
              <a:prstGeom prst="ellipse">
                <a:avLst/>
              </a:prstGeom>
              <a:solidFill>
                <a:schemeClr val="tx2">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e 13">
              <a:extLst>
                <a:ext uri="{FF2B5EF4-FFF2-40B4-BE49-F238E27FC236}">
                  <a16:creationId xmlns:a16="http://schemas.microsoft.com/office/drawing/2014/main" id="{5478839A-680B-3669-1759-BEDA4842FC05}"/>
                </a:ext>
              </a:extLst>
            </p:cNvPr>
            <p:cNvGrpSpPr/>
            <p:nvPr/>
          </p:nvGrpSpPr>
          <p:grpSpPr>
            <a:xfrm>
              <a:off x="6700156" y="4189263"/>
              <a:ext cx="113900" cy="50400"/>
              <a:chOff x="6700156" y="4189263"/>
              <a:chExt cx="113900" cy="50400"/>
            </a:xfrm>
          </p:grpSpPr>
          <p:sp>
            <p:nvSpPr>
              <p:cNvPr id="33" name="Ellipse 32">
                <a:extLst>
                  <a:ext uri="{FF2B5EF4-FFF2-40B4-BE49-F238E27FC236}">
                    <a16:creationId xmlns:a16="http://schemas.microsoft.com/office/drawing/2014/main" id="{30CABDAA-02FE-9E59-5326-D0D18DFEA13E}"/>
                  </a:ext>
                </a:extLst>
              </p:cNvPr>
              <p:cNvSpPr/>
              <p:nvPr/>
            </p:nvSpPr>
            <p:spPr>
              <a:xfrm rot="16200000" flipH="1">
                <a:off x="6763656" y="4189263"/>
                <a:ext cx="50400" cy="50400"/>
              </a:xfrm>
              <a:prstGeom prst="ellipse">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E6278F03-0B94-AEEA-2467-F9656FE0AE0F}"/>
                  </a:ext>
                </a:extLst>
              </p:cNvPr>
              <p:cNvSpPr/>
              <p:nvPr/>
            </p:nvSpPr>
            <p:spPr>
              <a:xfrm rot="16200000" flipH="1">
                <a:off x="6700156" y="4189263"/>
                <a:ext cx="50400" cy="50400"/>
              </a:xfrm>
              <a:prstGeom prst="ellipse">
                <a:avLst/>
              </a:prstGeom>
              <a:solidFill>
                <a:schemeClr val="tx2">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Forme libre 11">
              <a:extLst>
                <a:ext uri="{FF2B5EF4-FFF2-40B4-BE49-F238E27FC236}">
                  <a16:creationId xmlns:a16="http://schemas.microsoft.com/office/drawing/2014/main" id="{EBCBCB72-E901-E65B-14A3-7C9D7E24BE4B}"/>
                </a:ext>
              </a:extLst>
            </p:cNvPr>
            <p:cNvSpPr>
              <a:spLocks/>
            </p:cNvSpPr>
            <p:nvPr/>
          </p:nvSpPr>
          <p:spPr>
            <a:xfrm>
              <a:off x="4889510" y="3384564"/>
              <a:ext cx="1763792" cy="1655999"/>
            </a:xfrm>
            <a:custGeom>
              <a:avLst/>
              <a:gdLst>
                <a:gd name="csX0" fmla="*/ 882842 w 1763792"/>
                <a:gd name="csY0" fmla="*/ 0 h 1778901"/>
                <a:gd name="csX1" fmla="*/ 923776 w 1763792"/>
                <a:gd name="csY1" fmla="*/ 54578 h 1778901"/>
                <a:gd name="csX2" fmla="*/ 1710842 w 1763792"/>
                <a:gd name="csY2" fmla="*/ 54578 h 1778901"/>
                <a:gd name="csX3" fmla="*/ 1710842 w 1763792"/>
                <a:gd name="csY3" fmla="*/ 839702 h 1778901"/>
                <a:gd name="csX4" fmla="*/ 1763792 w 1763792"/>
                <a:gd name="csY4" fmla="*/ 879414 h 1778901"/>
                <a:gd name="csX5" fmla="*/ 1710842 w 1763792"/>
                <a:gd name="csY5" fmla="*/ 919127 h 1778901"/>
                <a:gd name="csX6" fmla="*/ 1710842 w 1763792"/>
                <a:gd name="csY6" fmla="*/ 1710577 h 1778901"/>
                <a:gd name="csX7" fmla="*/ 934085 w 1763792"/>
                <a:gd name="csY7" fmla="*/ 1710577 h 1778901"/>
                <a:gd name="csX8" fmla="*/ 882842 w 1763792"/>
                <a:gd name="csY8" fmla="*/ 1778901 h 1778901"/>
                <a:gd name="csX9" fmla="*/ 831599 w 1763792"/>
                <a:gd name="csY9" fmla="*/ 1710577 h 1778901"/>
                <a:gd name="csX10" fmla="*/ 54843 w 1763792"/>
                <a:gd name="csY10" fmla="*/ 1710577 h 1778901"/>
                <a:gd name="csX11" fmla="*/ 54843 w 1763792"/>
                <a:gd name="csY11" fmla="*/ 920546 h 1778901"/>
                <a:gd name="csX12" fmla="*/ 0 w 1763792"/>
                <a:gd name="csY12" fmla="*/ 879414 h 1778901"/>
                <a:gd name="csX13" fmla="*/ 54843 w 1763792"/>
                <a:gd name="csY13" fmla="*/ 838282 h 1778901"/>
                <a:gd name="csX14" fmla="*/ 54843 w 1763792"/>
                <a:gd name="csY14" fmla="*/ 54578 h 1778901"/>
                <a:gd name="csX15" fmla="*/ 841909 w 1763792"/>
                <a:gd name="csY15" fmla="*/ 54578 h 1778901"/>
                <a:gd name="csX0" fmla="*/ 882842 w 1763792"/>
                <a:gd name="csY0" fmla="*/ 0 h 1710577"/>
                <a:gd name="csX1" fmla="*/ 923776 w 1763792"/>
                <a:gd name="csY1" fmla="*/ 54578 h 1710577"/>
                <a:gd name="csX2" fmla="*/ 1710842 w 1763792"/>
                <a:gd name="csY2" fmla="*/ 54578 h 1710577"/>
                <a:gd name="csX3" fmla="*/ 1710842 w 1763792"/>
                <a:gd name="csY3" fmla="*/ 839702 h 1710577"/>
                <a:gd name="csX4" fmla="*/ 1763792 w 1763792"/>
                <a:gd name="csY4" fmla="*/ 879414 h 1710577"/>
                <a:gd name="csX5" fmla="*/ 1710842 w 1763792"/>
                <a:gd name="csY5" fmla="*/ 919127 h 1710577"/>
                <a:gd name="csX6" fmla="*/ 1710842 w 1763792"/>
                <a:gd name="csY6" fmla="*/ 1710577 h 1710577"/>
                <a:gd name="csX7" fmla="*/ 934085 w 1763792"/>
                <a:gd name="csY7" fmla="*/ 1710577 h 1710577"/>
                <a:gd name="csX8" fmla="*/ 831599 w 1763792"/>
                <a:gd name="csY8" fmla="*/ 1710577 h 1710577"/>
                <a:gd name="csX9" fmla="*/ 54843 w 1763792"/>
                <a:gd name="csY9" fmla="*/ 1710577 h 1710577"/>
                <a:gd name="csX10" fmla="*/ 54843 w 1763792"/>
                <a:gd name="csY10" fmla="*/ 920546 h 1710577"/>
                <a:gd name="csX11" fmla="*/ 0 w 1763792"/>
                <a:gd name="csY11" fmla="*/ 879414 h 1710577"/>
                <a:gd name="csX12" fmla="*/ 54843 w 1763792"/>
                <a:gd name="csY12" fmla="*/ 838282 h 1710577"/>
                <a:gd name="csX13" fmla="*/ 54843 w 1763792"/>
                <a:gd name="csY13" fmla="*/ 54578 h 1710577"/>
                <a:gd name="csX14" fmla="*/ 841909 w 1763792"/>
                <a:gd name="csY14" fmla="*/ 54578 h 1710577"/>
                <a:gd name="csX15" fmla="*/ 882842 w 1763792"/>
                <a:gd name="csY15" fmla="*/ 0 h 1710577"/>
                <a:gd name="csX0" fmla="*/ 841909 w 1763792"/>
                <a:gd name="csY0" fmla="*/ 0 h 1655999"/>
                <a:gd name="csX1" fmla="*/ 923776 w 1763792"/>
                <a:gd name="csY1" fmla="*/ 0 h 1655999"/>
                <a:gd name="csX2" fmla="*/ 1710842 w 1763792"/>
                <a:gd name="csY2" fmla="*/ 0 h 1655999"/>
                <a:gd name="csX3" fmla="*/ 1710842 w 1763792"/>
                <a:gd name="csY3" fmla="*/ 785124 h 1655999"/>
                <a:gd name="csX4" fmla="*/ 1763792 w 1763792"/>
                <a:gd name="csY4" fmla="*/ 824836 h 1655999"/>
                <a:gd name="csX5" fmla="*/ 1710842 w 1763792"/>
                <a:gd name="csY5" fmla="*/ 864549 h 1655999"/>
                <a:gd name="csX6" fmla="*/ 1710842 w 1763792"/>
                <a:gd name="csY6" fmla="*/ 1655999 h 1655999"/>
                <a:gd name="csX7" fmla="*/ 934085 w 1763792"/>
                <a:gd name="csY7" fmla="*/ 1655999 h 1655999"/>
                <a:gd name="csX8" fmla="*/ 831599 w 1763792"/>
                <a:gd name="csY8" fmla="*/ 1655999 h 1655999"/>
                <a:gd name="csX9" fmla="*/ 54843 w 1763792"/>
                <a:gd name="csY9" fmla="*/ 1655999 h 1655999"/>
                <a:gd name="csX10" fmla="*/ 54843 w 1763792"/>
                <a:gd name="csY10" fmla="*/ 865968 h 1655999"/>
                <a:gd name="csX11" fmla="*/ 0 w 1763792"/>
                <a:gd name="csY11" fmla="*/ 824836 h 1655999"/>
                <a:gd name="csX12" fmla="*/ 54843 w 1763792"/>
                <a:gd name="csY12" fmla="*/ 783704 h 1655999"/>
                <a:gd name="csX13" fmla="*/ 54843 w 1763792"/>
                <a:gd name="csY13" fmla="*/ 0 h 1655999"/>
                <a:gd name="csX14" fmla="*/ 841909 w 1763792"/>
                <a:gd name="csY14" fmla="*/ 0 h 16559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763792" h="1655999">
                  <a:moveTo>
                    <a:pt x="841909" y="0"/>
                  </a:moveTo>
                  <a:lnTo>
                    <a:pt x="923776" y="0"/>
                  </a:lnTo>
                  <a:lnTo>
                    <a:pt x="1710842" y="0"/>
                  </a:lnTo>
                  <a:lnTo>
                    <a:pt x="1710842" y="785124"/>
                  </a:lnTo>
                  <a:lnTo>
                    <a:pt x="1763792" y="824836"/>
                  </a:lnTo>
                  <a:lnTo>
                    <a:pt x="1710842" y="864549"/>
                  </a:lnTo>
                  <a:lnTo>
                    <a:pt x="1710842" y="1655999"/>
                  </a:lnTo>
                  <a:lnTo>
                    <a:pt x="934085" y="1655999"/>
                  </a:lnTo>
                  <a:lnTo>
                    <a:pt x="831599" y="1655999"/>
                  </a:lnTo>
                  <a:lnTo>
                    <a:pt x="54843" y="1655999"/>
                  </a:lnTo>
                  <a:lnTo>
                    <a:pt x="54843" y="865968"/>
                  </a:lnTo>
                  <a:lnTo>
                    <a:pt x="0" y="824836"/>
                  </a:lnTo>
                  <a:lnTo>
                    <a:pt x="54843" y="783704"/>
                  </a:lnTo>
                  <a:lnTo>
                    <a:pt x="54843" y="0"/>
                  </a:lnTo>
                  <a:lnTo>
                    <a:pt x="841909" y="0"/>
                  </a:lnTo>
                  <a:close/>
                </a:path>
              </a:pathLst>
            </a:cu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sp>
        <p:nvSpPr>
          <p:cNvPr id="6" name="Forme libre 5">
            <a:extLst>
              <a:ext uri="{FF2B5EF4-FFF2-40B4-BE49-F238E27FC236}">
                <a16:creationId xmlns:a16="http://schemas.microsoft.com/office/drawing/2014/main" id="{52F1CC11-243E-C55B-7D2C-E7C401C3FDD2}"/>
              </a:ext>
            </a:extLst>
          </p:cNvPr>
          <p:cNvSpPr/>
          <p:nvPr/>
        </p:nvSpPr>
        <p:spPr>
          <a:xfrm>
            <a:off x="445971" y="2996665"/>
            <a:ext cx="1835216" cy="90408"/>
          </a:xfrm>
          <a:custGeom>
            <a:avLst/>
            <a:gdLst>
              <a:gd name="csX0" fmla="*/ 0 w 1908000"/>
              <a:gd name="csY0" fmla="*/ 0 h 269206"/>
              <a:gd name="csX1" fmla="*/ 1908000 w 1908000"/>
              <a:gd name="csY1" fmla="*/ 0 h 269206"/>
              <a:gd name="csX2" fmla="*/ 1908000 w 1908000"/>
              <a:gd name="csY2" fmla="*/ 179685 h 269206"/>
              <a:gd name="csX3" fmla="*/ 1028486 w 1908000"/>
              <a:gd name="csY3" fmla="*/ 179685 h 269206"/>
              <a:gd name="csX4" fmla="*/ 954000 w 1908000"/>
              <a:gd name="csY4" fmla="*/ 269206 h 269206"/>
              <a:gd name="csX5" fmla="*/ 879514 w 1908000"/>
              <a:gd name="csY5" fmla="*/ 179685 h 269206"/>
              <a:gd name="csX6" fmla="*/ 0 w 1908000"/>
              <a:gd name="csY6" fmla="*/ 179685 h 269206"/>
              <a:gd name="csX0" fmla="*/ 1908000 w 1999440"/>
              <a:gd name="csY0" fmla="*/ 0 h 269206"/>
              <a:gd name="csX1" fmla="*/ 1908000 w 1999440"/>
              <a:gd name="csY1" fmla="*/ 179685 h 269206"/>
              <a:gd name="csX2" fmla="*/ 1028486 w 1999440"/>
              <a:gd name="csY2" fmla="*/ 179685 h 269206"/>
              <a:gd name="csX3" fmla="*/ 954000 w 1999440"/>
              <a:gd name="csY3" fmla="*/ 269206 h 269206"/>
              <a:gd name="csX4" fmla="*/ 879514 w 1999440"/>
              <a:gd name="csY4" fmla="*/ 179685 h 269206"/>
              <a:gd name="csX5" fmla="*/ 0 w 1999440"/>
              <a:gd name="csY5" fmla="*/ 179685 h 269206"/>
              <a:gd name="csX6" fmla="*/ 0 w 1999440"/>
              <a:gd name="csY6" fmla="*/ 0 h 269206"/>
              <a:gd name="csX7" fmla="*/ 1999440 w 1999440"/>
              <a:gd name="csY7" fmla="*/ 91440 h 269206"/>
              <a:gd name="csX0" fmla="*/ 1908000 w 1908000"/>
              <a:gd name="csY0" fmla="*/ 0 h 269206"/>
              <a:gd name="csX1" fmla="*/ 1908000 w 1908000"/>
              <a:gd name="csY1" fmla="*/ 179685 h 269206"/>
              <a:gd name="csX2" fmla="*/ 1028486 w 1908000"/>
              <a:gd name="csY2" fmla="*/ 179685 h 269206"/>
              <a:gd name="csX3" fmla="*/ 954000 w 1908000"/>
              <a:gd name="csY3" fmla="*/ 269206 h 269206"/>
              <a:gd name="csX4" fmla="*/ 879514 w 1908000"/>
              <a:gd name="csY4" fmla="*/ 179685 h 269206"/>
              <a:gd name="csX5" fmla="*/ 0 w 1908000"/>
              <a:gd name="csY5" fmla="*/ 179685 h 269206"/>
              <a:gd name="csX6" fmla="*/ 0 w 1908000"/>
              <a:gd name="csY6" fmla="*/ 0 h 269206"/>
              <a:gd name="csX0" fmla="*/ 1908000 w 1908000"/>
              <a:gd name="csY0" fmla="*/ 179685 h 269206"/>
              <a:gd name="csX1" fmla="*/ 1028486 w 1908000"/>
              <a:gd name="csY1" fmla="*/ 179685 h 269206"/>
              <a:gd name="csX2" fmla="*/ 954000 w 1908000"/>
              <a:gd name="csY2" fmla="*/ 269206 h 269206"/>
              <a:gd name="csX3" fmla="*/ 879514 w 1908000"/>
              <a:gd name="csY3" fmla="*/ 179685 h 269206"/>
              <a:gd name="csX4" fmla="*/ 0 w 1908000"/>
              <a:gd name="csY4" fmla="*/ 179685 h 269206"/>
              <a:gd name="csX5" fmla="*/ 0 w 1908000"/>
              <a:gd name="csY5" fmla="*/ 0 h 269206"/>
              <a:gd name="csX0" fmla="*/ 1908000 w 1908000"/>
              <a:gd name="csY0" fmla="*/ 0 h 89521"/>
              <a:gd name="csX1" fmla="*/ 1028486 w 1908000"/>
              <a:gd name="csY1" fmla="*/ 0 h 89521"/>
              <a:gd name="csX2" fmla="*/ 954000 w 1908000"/>
              <a:gd name="csY2" fmla="*/ 89521 h 89521"/>
              <a:gd name="csX3" fmla="*/ 879514 w 1908000"/>
              <a:gd name="csY3" fmla="*/ 0 h 89521"/>
              <a:gd name="csX4" fmla="*/ 0 w 1908000"/>
              <a:gd name="csY4" fmla="*/ 0 h 89521"/>
              <a:gd name="csX0" fmla="*/ 1908000 w 1908000"/>
              <a:gd name="csY0" fmla="*/ 887 h 90408"/>
              <a:gd name="csX1" fmla="*/ 1028486 w 1908000"/>
              <a:gd name="csY1" fmla="*/ 887 h 90408"/>
              <a:gd name="csX2" fmla="*/ 954000 w 1908000"/>
              <a:gd name="csY2" fmla="*/ 90408 h 90408"/>
              <a:gd name="csX3" fmla="*/ 879514 w 1908000"/>
              <a:gd name="csY3" fmla="*/ 887 h 90408"/>
              <a:gd name="csX4" fmla="*/ 49668 w 1908000"/>
              <a:gd name="csY4" fmla="*/ 0 h 90408"/>
              <a:gd name="csX5" fmla="*/ 0 w 1908000"/>
              <a:gd name="csY5" fmla="*/ 887 h 90408"/>
              <a:gd name="csX0" fmla="*/ 1858332 w 1858332"/>
              <a:gd name="csY0" fmla="*/ 887 h 90408"/>
              <a:gd name="csX1" fmla="*/ 978818 w 1858332"/>
              <a:gd name="csY1" fmla="*/ 887 h 90408"/>
              <a:gd name="csX2" fmla="*/ 904332 w 1858332"/>
              <a:gd name="csY2" fmla="*/ 90408 h 90408"/>
              <a:gd name="csX3" fmla="*/ 829846 w 1858332"/>
              <a:gd name="csY3" fmla="*/ 887 h 90408"/>
              <a:gd name="csX4" fmla="*/ 0 w 1858332"/>
              <a:gd name="csY4" fmla="*/ 0 h 90408"/>
              <a:gd name="csX0" fmla="*/ 1858332 w 1858332"/>
              <a:gd name="csY0" fmla="*/ 887 h 90408"/>
              <a:gd name="csX1" fmla="*/ 1835216 w 1858332"/>
              <a:gd name="csY1" fmla="*/ 3209 h 90408"/>
              <a:gd name="csX2" fmla="*/ 978818 w 1858332"/>
              <a:gd name="csY2" fmla="*/ 887 h 90408"/>
              <a:gd name="csX3" fmla="*/ 904332 w 1858332"/>
              <a:gd name="csY3" fmla="*/ 90408 h 90408"/>
              <a:gd name="csX4" fmla="*/ 829846 w 1858332"/>
              <a:gd name="csY4" fmla="*/ 887 h 90408"/>
              <a:gd name="csX5" fmla="*/ 0 w 1858332"/>
              <a:gd name="csY5" fmla="*/ 0 h 90408"/>
              <a:gd name="csX0" fmla="*/ 1835216 w 1835216"/>
              <a:gd name="csY0" fmla="*/ 3209 h 90408"/>
              <a:gd name="csX1" fmla="*/ 978818 w 1835216"/>
              <a:gd name="csY1" fmla="*/ 887 h 90408"/>
              <a:gd name="csX2" fmla="*/ 904332 w 1835216"/>
              <a:gd name="csY2" fmla="*/ 90408 h 90408"/>
              <a:gd name="csX3" fmla="*/ 829846 w 1835216"/>
              <a:gd name="csY3" fmla="*/ 887 h 90408"/>
              <a:gd name="csX4" fmla="*/ 0 w 1835216"/>
              <a:gd name="csY4" fmla="*/ 0 h 90408"/>
            </a:gdLst>
            <a:ahLst/>
            <a:cxnLst>
              <a:cxn ang="0">
                <a:pos x="csX0" y="csY0"/>
              </a:cxn>
              <a:cxn ang="0">
                <a:pos x="csX1" y="csY1"/>
              </a:cxn>
              <a:cxn ang="0">
                <a:pos x="csX2" y="csY2"/>
              </a:cxn>
              <a:cxn ang="0">
                <a:pos x="csX3" y="csY3"/>
              </a:cxn>
              <a:cxn ang="0">
                <a:pos x="csX4" y="csY4"/>
              </a:cxn>
            </a:cxnLst>
            <a:rect l="l" t="t" r="r" b="b"/>
            <a:pathLst>
              <a:path w="1835216" h="90408">
                <a:moveTo>
                  <a:pt x="1835216" y="3209"/>
                </a:moveTo>
                <a:lnTo>
                  <a:pt x="978818" y="887"/>
                </a:lnTo>
                <a:lnTo>
                  <a:pt x="904332" y="90408"/>
                </a:lnTo>
                <a:lnTo>
                  <a:pt x="829846" y="887"/>
                </a:lnTo>
                <a:lnTo>
                  <a:pt x="0" y="0"/>
                </a:lnTo>
              </a:path>
            </a:pathLst>
          </a:custGeom>
          <a:no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9" name="Forme libre 8">
            <a:extLst>
              <a:ext uri="{FF2B5EF4-FFF2-40B4-BE49-F238E27FC236}">
                <a16:creationId xmlns:a16="http://schemas.microsoft.com/office/drawing/2014/main" id="{06751545-F5BB-A4F3-1E30-41F2D11B196A}"/>
              </a:ext>
            </a:extLst>
          </p:cNvPr>
          <p:cNvSpPr/>
          <p:nvPr/>
        </p:nvSpPr>
        <p:spPr>
          <a:xfrm>
            <a:off x="6959066" y="4337785"/>
            <a:ext cx="2752826" cy="91529"/>
          </a:xfrm>
          <a:custGeom>
            <a:avLst/>
            <a:gdLst>
              <a:gd name="csX0" fmla="*/ 0 w 2875649"/>
              <a:gd name="csY0" fmla="*/ 0 h 269206"/>
              <a:gd name="csX1" fmla="*/ 2875649 w 2875649"/>
              <a:gd name="csY1" fmla="*/ 0 h 269206"/>
              <a:gd name="csX2" fmla="*/ 2875649 w 2875649"/>
              <a:gd name="csY2" fmla="*/ 179685 h 269206"/>
              <a:gd name="csX3" fmla="*/ 1512310 w 2875649"/>
              <a:gd name="csY3" fmla="*/ 179685 h 269206"/>
              <a:gd name="csX4" fmla="*/ 1437824 w 2875649"/>
              <a:gd name="csY4" fmla="*/ 269206 h 269206"/>
              <a:gd name="csX5" fmla="*/ 1363339 w 2875649"/>
              <a:gd name="csY5" fmla="*/ 179685 h 269206"/>
              <a:gd name="csX6" fmla="*/ 0 w 2875649"/>
              <a:gd name="csY6" fmla="*/ 179685 h 269206"/>
              <a:gd name="csX0" fmla="*/ 2875649 w 2967089"/>
              <a:gd name="csY0" fmla="*/ 0 h 269206"/>
              <a:gd name="csX1" fmla="*/ 2875649 w 2967089"/>
              <a:gd name="csY1" fmla="*/ 179685 h 269206"/>
              <a:gd name="csX2" fmla="*/ 1512310 w 2967089"/>
              <a:gd name="csY2" fmla="*/ 179685 h 269206"/>
              <a:gd name="csX3" fmla="*/ 1437824 w 2967089"/>
              <a:gd name="csY3" fmla="*/ 269206 h 269206"/>
              <a:gd name="csX4" fmla="*/ 1363339 w 2967089"/>
              <a:gd name="csY4" fmla="*/ 179685 h 269206"/>
              <a:gd name="csX5" fmla="*/ 0 w 2967089"/>
              <a:gd name="csY5" fmla="*/ 179685 h 269206"/>
              <a:gd name="csX6" fmla="*/ 0 w 2967089"/>
              <a:gd name="csY6" fmla="*/ 0 h 269206"/>
              <a:gd name="csX7" fmla="*/ 2967089 w 2967089"/>
              <a:gd name="csY7" fmla="*/ 91440 h 269206"/>
              <a:gd name="csX0" fmla="*/ 2875649 w 2875649"/>
              <a:gd name="csY0" fmla="*/ 0 h 269206"/>
              <a:gd name="csX1" fmla="*/ 2875649 w 2875649"/>
              <a:gd name="csY1" fmla="*/ 179685 h 269206"/>
              <a:gd name="csX2" fmla="*/ 1512310 w 2875649"/>
              <a:gd name="csY2" fmla="*/ 179685 h 269206"/>
              <a:gd name="csX3" fmla="*/ 1437824 w 2875649"/>
              <a:gd name="csY3" fmla="*/ 269206 h 269206"/>
              <a:gd name="csX4" fmla="*/ 1363339 w 2875649"/>
              <a:gd name="csY4" fmla="*/ 179685 h 269206"/>
              <a:gd name="csX5" fmla="*/ 0 w 2875649"/>
              <a:gd name="csY5" fmla="*/ 179685 h 269206"/>
              <a:gd name="csX6" fmla="*/ 0 w 2875649"/>
              <a:gd name="csY6" fmla="*/ 0 h 269206"/>
              <a:gd name="csX0" fmla="*/ 2875649 w 2875649"/>
              <a:gd name="csY0" fmla="*/ 179685 h 269206"/>
              <a:gd name="csX1" fmla="*/ 1512310 w 2875649"/>
              <a:gd name="csY1" fmla="*/ 179685 h 269206"/>
              <a:gd name="csX2" fmla="*/ 1437824 w 2875649"/>
              <a:gd name="csY2" fmla="*/ 269206 h 269206"/>
              <a:gd name="csX3" fmla="*/ 1363339 w 2875649"/>
              <a:gd name="csY3" fmla="*/ 179685 h 269206"/>
              <a:gd name="csX4" fmla="*/ 0 w 2875649"/>
              <a:gd name="csY4" fmla="*/ 179685 h 269206"/>
              <a:gd name="csX5" fmla="*/ 0 w 2875649"/>
              <a:gd name="csY5" fmla="*/ 0 h 269206"/>
              <a:gd name="csX0" fmla="*/ 2875649 w 2875649"/>
              <a:gd name="csY0" fmla="*/ 0 h 89521"/>
              <a:gd name="csX1" fmla="*/ 1512310 w 2875649"/>
              <a:gd name="csY1" fmla="*/ 0 h 89521"/>
              <a:gd name="csX2" fmla="*/ 1437824 w 2875649"/>
              <a:gd name="csY2" fmla="*/ 89521 h 89521"/>
              <a:gd name="csX3" fmla="*/ 1363339 w 2875649"/>
              <a:gd name="csY3" fmla="*/ 0 h 89521"/>
              <a:gd name="csX4" fmla="*/ 0 w 2875649"/>
              <a:gd name="csY4" fmla="*/ 0 h 89521"/>
              <a:gd name="csX0" fmla="*/ 2875649 w 2875649"/>
              <a:gd name="csY0" fmla="*/ 2008 h 91529"/>
              <a:gd name="csX1" fmla="*/ 2856945 w 2875649"/>
              <a:gd name="csY1" fmla="*/ 0 h 91529"/>
              <a:gd name="csX2" fmla="*/ 1512310 w 2875649"/>
              <a:gd name="csY2" fmla="*/ 2008 h 91529"/>
              <a:gd name="csX3" fmla="*/ 1437824 w 2875649"/>
              <a:gd name="csY3" fmla="*/ 91529 h 91529"/>
              <a:gd name="csX4" fmla="*/ 1363339 w 2875649"/>
              <a:gd name="csY4" fmla="*/ 2008 h 91529"/>
              <a:gd name="csX5" fmla="*/ 0 w 2875649"/>
              <a:gd name="csY5" fmla="*/ 2008 h 91529"/>
              <a:gd name="csX0" fmla="*/ 2856945 w 2856945"/>
              <a:gd name="csY0" fmla="*/ 0 h 91529"/>
              <a:gd name="csX1" fmla="*/ 1512310 w 2856945"/>
              <a:gd name="csY1" fmla="*/ 2008 h 91529"/>
              <a:gd name="csX2" fmla="*/ 1437824 w 2856945"/>
              <a:gd name="csY2" fmla="*/ 91529 h 91529"/>
              <a:gd name="csX3" fmla="*/ 1363339 w 2856945"/>
              <a:gd name="csY3" fmla="*/ 2008 h 91529"/>
              <a:gd name="csX4" fmla="*/ 0 w 2856945"/>
              <a:gd name="csY4" fmla="*/ 2008 h 91529"/>
              <a:gd name="csX0" fmla="*/ 2856945 w 2856945"/>
              <a:gd name="csY0" fmla="*/ 0 h 91529"/>
              <a:gd name="csX1" fmla="*/ 1512310 w 2856945"/>
              <a:gd name="csY1" fmla="*/ 2008 h 91529"/>
              <a:gd name="csX2" fmla="*/ 1437824 w 2856945"/>
              <a:gd name="csY2" fmla="*/ 91529 h 91529"/>
              <a:gd name="csX3" fmla="*/ 1363339 w 2856945"/>
              <a:gd name="csY3" fmla="*/ 2008 h 91529"/>
              <a:gd name="csX4" fmla="*/ 104119 w 2856945"/>
              <a:gd name="csY4" fmla="*/ 3209 h 91529"/>
              <a:gd name="csX5" fmla="*/ 0 w 2856945"/>
              <a:gd name="csY5" fmla="*/ 2008 h 91529"/>
              <a:gd name="csX0" fmla="*/ 2752826 w 2752826"/>
              <a:gd name="csY0" fmla="*/ 0 h 91529"/>
              <a:gd name="csX1" fmla="*/ 1408191 w 2752826"/>
              <a:gd name="csY1" fmla="*/ 2008 h 91529"/>
              <a:gd name="csX2" fmla="*/ 1333705 w 2752826"/>
              <a:gd name="csY2" fmla="*/ 91529 h 91529"/>
              <a:gd name="csX3" fmla="*/ 1259220 w 2752826"/>
              <a:gd name="csY3" fmla="*/ 2008 h 91529"/>
              <a:gd name="csX4" fmla="*/ 0 w 2752826"/>
              <a:gd name="csY4" fmla="*/ 3209 h 91529"/>
            </a:gdLst>
            <a:ahLst/>
            <a:cxnLst>
              <a:cxn ang="0">
                <a:pos x="csX0" y="csY0"/>
              </a:cxn>
              <a:cxn ang="0">
                <a:pos x="csX1" y="csY1"/>
              </a:cxn>
              <a:cxn ang="0">
                <a:pos x="csX2" y="csY2"/>
              </a:cxn>
              <a:cxn ang="0">
                <a:pos x="csX3" y="csY3"/>
              </a:cxn>
              <a:cxn ang="0">
                <a:pos x="csX4" y="csY4"/>
              </a:cxn>
            </a:cxnLst>
            <a:rect l="l" t="t" r="r" b="b"/>
            <a:pathLst>
              <a:path w="2752826" h="91529">
                <a:moveTo>
                  <a:pt x="2752826" y="0"/>
                </a:moveTo>
                <a:lnTo>
                  <a:pt x="1408191" y="2008"/>
                </a:lnTo>
                <a:lnTo>
                  <a:pt x="1333705" y="91529"/>
                </a:lnTo>
                <a:lnTo>
                  <a:pt x="1259220" y="2008"/>
                </a:lnTo>
                <a:lnTo>
                  <a:pt x="0" y="3209"/>
                </a:lnTo>
              </a:path>
            </a:pathLst>
          </a:custGeom>
          <a:no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nvGrpSpPr>
          <p:cNvPr id="28" name="Groupe 27">
            <a:extLst>
              <a:ext uri="{FF2B5EF4-FFF2-40B4-BE49-F238E27FC236}">
                <a16:creationId xmlns:a16="http://schemas.microsoft.com/office/drawing/2014/main" id="{1F98C7A2-5CE3-BA3B-43D4-CB0452FD15DD}"/>
              </a:ext>
            </a:extLst>
          </p:cNvPr>
          <p:cNvGrpSpPr/>
          <p:nvPr/>
        </p:nvGrpSpPr>
        <p:grpSpPr>
          <a:xfrm>
            <a:off x="445971" y="2648798"/>
            <a:ext cx="2950964" cy="358707"/>
            <a:chOff x="444212" y="2771512"/>
            <a:chExt cx="2751069" cy="358707"/>
          </a:xfrm>
        </p:grpSpPr>
        <p:sp>
          <p:nvSpPr>
            <p:cNvPr id="29" name="Rectangle 28">
              <a:extLst>
                <a:ext uri="{FF2B5EF4-FFF2-40B4-BE49-F238E27FC236}">
                  <a16:creationId xmlns:a16="http://schemas.microsoft.com/office/drawing/2014/main" id="{99CAC894-516B-E8D9-A579-C5B373894E64}"/>
                </a:ext>
              </a:extLst>
            </p:cNvPr>
            <p:cNvSpPr/>
            <p:nvPr/>
          </p:nvSpPr>
          <p:spPr>
            <a:xfrm>
              <a:off x="444216" y="2771512"/>
              <a:ext cx="828000" cy="13914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18ABDE3C-951E-D9A5-AEB9-A5040C741660}"/>
                </a:ext>
              </a:extLst>
            </p:cNvPr>
            <p:cNvSpPr/>
            <p:nvPr/>
          </p:nvSpPr>
          <p:spPr>
            <a:xfrm>
              <a:off x="444212" y="2910659"/>
              <a:ext cx="2751069" cy="13914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077865A2-E2A3-8643-AC11-9B66B342F5A9}"/>
                </a:ext>
              </a:extLst>
            </p:cNvPr>
            <p:cNvSpPr txBox="1"/>
            <p:nvPr/>
          </p:nvSpPr>
          <p:spPr>
            <a:xfrm>
              <a:off x="444212" y="2791665"/>
              <a:ext cx="2722193" cy="338554"/>
            </a:xfrm>
            <a:prstGeom prst="rect">
              <a:avLst/>
            </a:prstGeom>
            <a:noFill/>
          </p:spPr>
          <p:txBody>
            <a:bodyPr wrap="square" lIns="36000" tIns="0" rIns="0" bIns="0">
              <a:noAutofit/>
            </a:bodyPr>
            <a:lstStyle/>
            <a:p>
              <a:pPr>
                <a:buNone/>
              </a:pPr>
              <a:r>
                <a:rPr lang="fr-FR" sz="800" dirty="0">
                  <a:solidFill>
                    <a:schemeClr val="bg1"/>
                  </a:solidFill>
                  <a:effectLst/>
                  <a:latin typeface="Arial" panose="020B0604020202020204" pitchFamily="34" charset="0"/>
                  <a:cs typeface="Arial" panose="020B0604020202020204" pitchFamily="34" charset="0"/>
                </a:rPr>
                <a:t>Sous-thème </a:t>
              </a:r>
              <a:r>
                <a:rPr lang="fr-FR" sz="800" dirty="0" smtClean="0">
                  <a:solidFill>
                    <a:schemeClr val="bg1"/>
                  </a:solidFill>
                  <a:effectLst/>
                  <a:latin typeface="Arial" panose="020B0604020202020204" pitchFamily="34" charset="0"/>
                  <a:cs typeface="Arial" panose="020B0604020202020204" pitchFamily="34" charset="0"/>
                </a:rPr>
                <a:t>1.1</a:t>
              </a:r>
              <a:r>
                <a:rPr lang="fr-FR" sz="800" b="1" dirty="0">
                  <a:solidFill>
                    <a:schemeClr val="bg1"/>
                  </a:solidFill>
                  <a:effectLst/>
                  <a:latin typeface="Arial" panose="020B0604020202020204" pitchFamily="34" charset="0"/>
                  <a:cs typeface="Arial" panose="020B0604020202020204" pitchFamily="34" charset="0"/>
                </a:rPr>
                <a:t> </a:t>
              </a:r>
              <a:endParaRPr lang="fr-FR" sz="800" dirty="0">
                <a:solidFill>
                  <a:schemeClr val="bg1"/>
                </a:solidFill>
                <a:effectLst/>
                <a:latin typeface="Arial" panose="020B0604020202020204" pitchFamily="34" charset="0"/>
                <a:cs typeface="Arial" panose="020B0604020202020204" pitchFamily="34" charset="0"/>
              </a:endParaRPr>
            </a:p>
            <a:p>
              <a:pPr>
                <a:buNone/>
              </a:pPr>
              <a:r>
                <a:rPr lang="fr-FR" sz="800" b="1" kern="0" dirty="0" smtClean="0">
                  <a:solidFill>
                    <a:schemeClr val="bg1"/>
                  </a:solidFill>
                  <a:effectLst/>
                  <a:latin typeface="Arial" panose="020B0604020202020204" pitchFamily="34" charset="0"/>
                  <a:cs typeface="Arial" panose="020B0604020202020204" pitchFamily="34" charset="0"/>
                </a:rPr>
                <a:t>Accueil </a:t>
              </a:r>
              <a:r>
                <a:rPr lang="fr-FR" sz="800" b="1" kern="0" dirty="0">
                  <a:solidFill>
                    <a:schemeClr val="bg1"/>
                  </a:solidFill>
                  <a:effectLst/>
                  <a:latin typeface="Arial" panose="020B0604020202020204" pitchFamily="34" charset="0"/>
                  <a:cs typeface="Arial" panose="020B0604020202020204" pitchFamily="34" charset="0"/>
                </a:rPr>
                <a:t>et </a:t>
              </a:r>
              <a:r>
                <a:rPr lang="fr-FR" sz="800" b="1" kern="0" dirty="0" smtClean="0">
                  <a:solidFill>
                    <a:schemeClr val="bg1"/>
                  </a:solidFill>
                  <a:effectLst/>
                  <a:latin typeface="Arial" panose="020B0604020202020204" pitchFamily="34" charset="0"/>
                  <a:cs typeface="Arial" panose="020B0604020202020204" pitchFamily="34" charset="0"/>
                </a:rPr>
                <a:t>identification </a:t>
              </a:r>
              <a:r>
                <a:rPr lang="fr-FR" sz="800" b="1" kern="0" dirty="0">
                  <a:solidFill>
                    <a:schemeClr val="bg1"/>
                  </a:solidFill>
                  <a:effectLst/>
                  <a:latin typeface="Arial" panose="020B0604020202020204" pitchFamily="34" charset="0"/>
                  <a:cs typeface="Arial" panose="020B0604020202020204" pitchFamily="34" charset="0"/>
                </a:rPr>
                <a:t>de l’usager du système de santé </a:t>
              </a:r>
              <a:endParaRPr lang="fr-FR" sz="800" kern="0" dirty="0">
                <a:solidFill>
                  <a:schemeClr val="bg1"/>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1215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6F638-117F-CD6E-AD5C-C2D1A23988D9}"/>
            </a:ext>
          </a:extLst>
        </p:cNvPr>
        <p:cNvGrpSpPr/>
        <p:nvPr/>
      </p:nvGrpSpPr>
      <p:grpSpPr>
        <a:xfrm>
          <a:off x="0" y="0"/>
          <a:ext cx="0" cy="0"/>
          <a:chOff x="0" y="0"/>
          <a:chExt cx="0" cy="0"/>
        </a:xfrm>
      </p:grpSpPr>
      <p:grpSp>
        <p:nvGrpSpPr>
          <p:cNvPr id="78" name="Groupe 77">
            <a:extLst>
              <a:ext uri="{FF2B5EF4-FFF2-40B4-BE49-F238E27FC236}">
                <a16:creationId xmlns:a16="http://schemas.microsoft.com/office/drawing/2014/main" id="{994BE92B-9F7A-26BB-43E7-4D8613A8B74E}"/>
              </a:ext>
            </a:extLst>
          </p:cNvPr>
          <p:cNvGrpSpPr/>
          <p:nvPr/>
        </p:nvGrpSpPr>
        <p:grpSpPr>
          <a:xfrm>
            <a:off x="4125086" y="4126594"/>
            <a:ext cx="2063999" cy="1859346"/>
            <a:chOff x="4125086" y="4126594"/>
            <a:chExt cx="2063999" cy="1859346"/>
          </a:xfrm>
        </p:grpSpPr>
        <p:grpSp>
          <p:nvGrpSpPr>
            <p:cNvPr id="75" name="Groupe 74">
              <a:extLst>
                <a:ext uri="{FF2B5EF4-FFF2-40B4-BE49-F238E27FC236}">
                  <a16:creationId xmlns:a16="http://schemas.microsoft.com/office/drawing/2014/main" id="{80B365B5-3461-2BE6-6AA8-C3BC839DD693}"/>
                </a:ext>
              </a:extLst>
            </p:cNvPr>
            <p:cNvGrpSpPr/>
            <p:nvPr/>
          </p:nvGrpSpPr>
          <p:grpSpPr>
            <a:xfrm>
              <a:off x="4268354" y="4275363"/>
              <a:ext cx="1763792" cy="1710577"/>
              <a:chOff x="4268354" y="4275363"/>
              <a:chExt cx="1763792" cy="1710577"/>
            </a:xfrm>
          </p:grpSpPr>
          <p:sp>
            <p:nvSpPr>
              <p:cNvPr id="44" name="ZoneTexte 43">
                <a:extLst>
                  <a:ext uri="{FF2B5EF4-FFF2-40B4-BE49-F238E27FC236}">
                    <a16:creationId xmlns:a16="http://schemas.microsoft.com/office/drawing/2014/main" id="{E86F6390-8827-EAE4-DFF3-752BF5BBF4D5}"/>
                  </a:ext>
                </a:extLst>
              </p:cNvPr>
              <p:cNvSpPr txBox="1"/>
              <p:nvPr/>
            </p:nvSpPr>
            <p:spPr>
              <a:xfrm>
                <a:off x="4394250" y="4405466"/>
                <a:ext cx="1512000" cy="1512000"/>
              </a:xfrm>
              <a:prstGeom prst="rect">
                <a:avLst/>
              </a:prstGeom>
              <a:solidFill>
                <a:schemeClr val="bg2">
                  <a:lumMod val="20000"/>
                  <a:lumOff val="80000"/>
                </a:schemeClr>
              </a:solidFill>
            </p:spPr>
            <p:txBody>
              <a:bodyPr wrap="square" tIns="72000">
                <a:noAutofit/>
              </a:bodyPr>
              <a:lstStyle/>
              <a:p>
                <a:pPr algn="ctr">
                  <a:buNone/>
                </a:pPr>
                <a:r>
                  <a:rPr lang="fr-FR" sz="1050" dirty="0">
                    <a:effectLst/>
                    <a:latin typeface="Arial" panose="020B0604020202020204" pitchFamily="34" charset="0"/>
                    <a:cs typeface="Arial" panose="020B0604020202020204" pitchFamily="34" charset="0"/>
                  </a:rPr>
                  <a:t>Thème :</a:t>
                </a:r>
              </a:p>
              <a:p>
                <a:pPr algn="ctr">
                  <a:buNone/>
                </a:pPr>
                <a:r>
                  <a:rPr lang="fr-FR" sz="1050" b="1" dirty="0">
                    <a:effectLst/>
                    <a:latin typeface="Arial" panose="020B0604020202020204" pitchFamily="34" charset="0"/>
                    <a:cs typeface="Arial" panose="020B0604020202020204" pitchFamily="34" charset="0"/>
                  </a:rPr>
                  <a:t>Dispensation des médicaments et </a:t>
                </a:r>
                <a:br>
                  <a:rPr lang="fr-FR" sz="1050" b="1" dirty="0">
                    <a:effectLst/>
                    <a:latin typeface="Arial" panose="020B0604020202020204" pitchFamily="34" charset="0"/>
                    <a:cs typeface="Arial" panose="020B0604020202020204" pitchFamily="34" charset="0"/>
                  </a:rPr>
                </a:br>
                <a:r>
                  <a:rPr lang="fr-FR" sz="1050" b="1" dirty="0">
                    <a:effectLst/>
                    <a:latin typeface="Arial" panose="020B0604020202020204" pitchFamily="34" charset="0"/>
                    <a:cs typeface="Arial" panose="020B0604020202020204" pitchFamily="34" charset="0"/>
                  </a:rPr>
                  <a:t>des autres produits autorisés</a:t>
                </a:r>
                <a:endParaRPr lang="fr-FR" sz="1050" dirty="0">
                  <a:effectLst/>
                  <a:latin typeface="Arial" panose="020B0604020202020204" pitchFamily="34" charset="0"/>
                  <a:cs typeface="Arial" panose="020B0604020202020204" pitchFamily="34" charset="0"/>
                </a:endParaRPr>
              </a:p>
            </p:txBody>
          </p:sp>
          <p:sp>
            <p:nvSpPr>
              <p:cNvPr id="74" name="Forme libre 73">
                <a:extLst>
                  <a:ext uri="{FF2B5EF4-FFF2-40B4-BE49-F238E27FC236}">
                    <a16:creationId xmlns:a16="http://schemas.microsoft.com/office/drawing/2014/main" id="{57514346-350A-0023-8A20-EB46F96DD157}"/>
                  </a:ext>
                </a:extLst>
              </p:cNvPr>
              <p:cNvSpPr>
                <a:spLocks/>
              </p:cNvSpPr>
              <p:nvPr/>
            </p:nvSpPr>
            <p:spPr>
              <a:xfrm>
                <a:off x="4268354" y="4275363"/>
                <a:ext cx="1763792" cy="1710577"/>
              </a:xfrm>
              <a:custGeom>
                <a:avLst/>
                <a:gdLst>
                  <a:gd name="csX0" fmla="*/ 882842 w 1763792"/>
                  <a:gd name="csY0" fmla="*/ 0 h 1778901"/>
                  <a:gd name="csX1" fmla="*/ 923776 w 1763792"/>
                  <a:gd name="csY1" fmla="*/ 54578 h 1778901"/>
                  <a:gd name="csX2" fmla="*/ 1710842 w 1763792"/>
                  <a:gd name="csY2" fmla="*/ 54578 h 1778901"/>
                  <a:gd name="csX3" fmla="*/ 1710842 w 1763792"/>
                  <a:gd name="csY3" fmla="*/ 839702 h 1778901"/>
                  <a:gd name="csX4" fmla="*/ 1763792 w 1763792"/>
                  <a:gd name="csY4" fmla="*/ 879414 h 1778901"/>
                  <a:gd name="csX5" fmla="*/ 1710842 w 1763792"/>
                  <a:gd name="csY5" fmla="*/ 919127 h 1778901"/>
                  <a:gd name="csX6" fmla="*/ 1710842 w 1763792"/>
                  <a:gd name="csY6" fmla="*/ 1710577 h 1778901"/>
                  <a:gd name="csX7" fmla="*/ 934085 w 1763792"/>
                  <a:gd name="csY7" fmla="*/ 1710577 h 1778901"/>
                  <a:gd name="csX8" fmla="*/ 882842 w 1763792"/>
                  <a:gd name="csY8" fmla="*/ 1778901 h 1778901"/>
                  <a:gd name="csX9" fmla="*/ 831599 w 1763792"/>
                  <a:gd name="csY9" fmla="*/ 1710577 h 1778901"/>
                  <a:gd name="csX10" fmla="*/ 54843 w 1763792"/>
                  <a:gd name="csY10" fmla="*/ 1710577 h 1778901"/>
                  <a:gd name="csX11" fmla="*/ 54843 w 1763792"/>
                  <a:gd name="csY11" fmla="*/ 920546 h 1778901"/>
                  <a:gd name="csX12" fmla="*/ 0 w 1763792"/>
                  <a:gd name="csY12" fmla="*/ 879414 h 1778901"/>
                  <a:gd name="csX13" fmla="*/ 54843 w 1763792"/>
                  <a:gd name="csY13" fmla="*/ 838282 h 1778901"/>
                  <a:gd name="csX14" fmla="*/ 54843 w 1763792"/>
                  <a:gd name="csY14" fmla="*/ 54578 h 1778901"/>
                  <a:gd name="csX15" fmla="*/ 841909 w 1763792"/>
                  <a:gd name="csY15" fmla="*/ 54578 h 1778901"/>
                  <a:gd name="csX0" fmla="*/ 882842 w 1763792"/>
                  <a:gd name="csY0" fmla="*/ 0 h 1710577"/>
                  <a:gd name="csX1" fmla="*/ 923776 w 1763792"/>
                  <a:gd name="csY1" fmla="*/ 54578 h 1710577"/>
                  <a:gd name="csX2" fmla="*/ 1710842 w 1763792"/>
                  <a:gd name="csY2" fmla="*/ 54578 h 1710577"/>
                  <a:gd name="csX3" fmla="*/ 1710842 w 1763792"/>
                  <a:gd name="csY3" fmla="*/ 839702 h 1710577"/>
                  <a:gd name="csX4" fmla="*/ 1763792 w 1763792"/>
                  <a:gd name="csY4" fmla="*/ 879414 h 1710577"/>
                  <a:gd name="csX5" fmla="*/ 1710842 w 1763792"/>
                  <a:gd name="csY5" fmla="*/ 919127 h 1710577"/>
                  <a:gd name="csX6" fmla="*/ 1710842 w 1763792"/>
                  <a:gd name="csY6" fmla="*/ 1710577 h 1710577"/>
                  <a:gd name="csX7" fmla="*/ 934085 w 1763792"/>
                  <a:gd name="csY7" fmla="*/ 1710577 h 1710577"/>
                  <a:gd name="csX8" fmla="*/ 889192 w 1763792"/>
                  <a:gd name="csY8" fmla="*/ 1705876 h 1710577"/>
                  <a:gd name="csX9" fmla="*/ 831599 w 1763792"/>
                  <a:gd name="csY9" fmla="*/ 1710577 h 1710577"/>
                  <a:gd name="csX10" fmla="*/ 54843 w 1763792"/>
                  <a:gd name="csY10" fmla="*/ 1710577 h 1710577"/>
                  <a:gd name="csX11" fmla="*/ 54843 w 1763792"/>
                  <a:gd name="csY11" fmla="*/ 920546 h 1710577"/>
                  <a:gd name="csX12" fmla="*/ 0 w 1763792"/>
                  <a:gd name="csY12" fmla="*/ 879414 h 1710577"/>
                  <a:gd name="csX13" fmla="*/ 54843 w 1763792"/>
                  <a:gd name="csY13" fmla="*/ 838282 h 1710577"/>
                  <a:gd name="csX14" fmla="*/ 54843 w 1763792"/>
                  <a:gd name="csY14" fmla="*/ 54578 h 1710577"/>
                  <a:gd name="csX15" fmla="*/ 841909 w 1763792"/>
                  <a:gd name="csY15" fmla="*/ 54578 h 1710577"/>
                  <a:gd name="csX16" fmla="*/ 882842 w 1763792"/>
                  <a:gd name="csY16" fmla="*/ 0 h 1710577"/>
                  <a:gd name="csX0" fmla="*/ 882842 w 1763792"/>
                  <a:gd name="csY0" fmla="*/ 0 h 1753501"/>
                  <a:gd name="csX1" fmla="*/ 923776 w 1763792"/>
                  <a:gd name="csY1" fmla="*/ 54578 h 1753501"/>
                  <a:gd name="csX2" fmla="*/ 1710842 w 1763792"/>
                  <a:gd name="csY2" fmla="*/ 54578 h 1753501"/>
                  <a:gd name="csX3" fmla="*/ 1710842 w 1763792"/>
                  <a:gd name="csY3" fmla="*/ 839702 h 1753501"/>
                  <a:gd name="csX4" fmla="*/ 1763792 w 1763792"/>
                  <a:gd name="csY4" fmla="*/ 879414 h 1753501"/>
                  <a:gd name="csX5" fmla="*/ 1710842 w 1763792"/>
                  <a:gd name="csY5" fmla="*/ 919127 h 1753501"/>
                  <a:gd name="csX6" fmla="*/ 1710842 w 1763792"/>
                  <a:gd name="csY6" fmla="*/ 1710577 h 1753501"/>
                  <a:gd name="csX7" fmla="*/ 934085 w 1763792"/>
                  <a:gd name="csY7" fmla="*/ 1710577 h 1753501"/>
                  <a:gd name="csX8" fmla="*/ 898717 w 1763792"/>
                  <a:gd name="csY8" fmla="*/ 1753501 h 1753501"/>
                  <a:gd name="csX9" fmla="*/ 831599 w 1763792"/>
                  <a:gd name="csY9" fmla="*/ 1710577 h 1753501"/>
                  <a:gd name="csX10" fmla="*/ 54843 w 1763792"/>
                  <a:gd name="csY10" fmla="*/ 1710577 h 1753501"/>
                  <a:gd name="csX11" fmla="*/ 54843 w 1763792"/>
                  <a:gd name="csY11" fmla="*/ 920546 h 1753501"/>
                  <a:gd name="csX12" fmla="*/ 0 w 1763792"/>
                  <a:gd name="csY12" fmla="*/ 879414 h 1753501"/>
                  <a:gd name="csX13" fmla="*/ 54843 w 1763792"/>
                  <a:gd name="csY13" fmla="*/ 838282 h 1753501"/>
                  <a:gd name="csX14" fmla="*/ 54843 w 1763792"/>
                  <a:gd name="csY14" fmla="*/ 54578 h 1753501"/>
                  <a:gd name="csX15" fmla="*/ 841909 w 1763792"/>
                  <a:gd name="csY15" fmla="*/ 54578 h 1753501"/>
                  <a:gd name="csX16" fmla="*/ 882842 w 1763792"/>
                  <a:gd name="csY16" fmla="*/ 0 h 1753501"/>
                  <a:gd name="csX0" fmla="*/ 882842 w 1763792"/>
                  <a:gd name="csY0" fmla="*/ 0 h 1753501"/>
                  <a:gd name="csX1" fmla="*/ 923776 w 1763792"/>
                  <a:gd name="csY1" fmla="*/ 54578 h 1753501"/>
                  <a:gd name="csX2" fmla="*/ 1710842 w 1763792"/>
                  <a:gd name="csY2" fmla="*/ 54578 h 1753501"/>
                  <a:gd name="csX3" fmla="*/ 1710842 w 1763792"/>
                  <a:gd name="csY3" fmla="*/ 839702 h 1753501"/>
                  <a:gd name="csX4" fmla="*/ 1763792 w 1763792"/>
                  <a:gd name="csY4" fmla="*/ 879414 h 1753501"/>
                  <a:gd name="csX5" fmla="*/ 1710842 w 1763792"/>
                  <a:gd name="csY5" fmla="*/ 919127 h 1753501"/>
                  <a:gd name="csX6" fmla="*/ 1710842 w 1763792"/>
                  <a:gd name="csY6" fmla="*/ 1710577 h 1753501"/>
                  <a:gd name="csX7" fmla="*/ 934085 w 1763792"/>
                  <a:gd name="csY7" fmla="*/ 1710577 h 1753501"/>
                  <a:gd name="csX8" fmla="*/ 898717 w 1763792"/>
                  <a:gd name="csY8" fmla="*/ 1753501 h 1753501"/>
                  <a:gd name="csX9" fmla="*/ 831599 w 1763792"/>
                  <a:gd name="csY9" fmla="*/ 1710577 h 1753501"/>
                  <a:gd name="csX10" fmla="*/ 54843 w 1763792"/>
                  <a:gd name="csY10" fmla="*/ 1710577 h 1753501"/>
                  <a:gd name="csX11" fmla="*/ 54843 w 1763792"/>
                  <a:gd name="csY11" fmla="*/ 920546 h 1753501"/>
                  <a:gd name="csX12" fmla="*/ 0 w 1763792"/>
                  <a:gd name="csY12" fmla="*/ 879414 h 1753501"/>
                  <a:gd name="csX13" fmla="*/ 54843 w 1763792"/>
                  <a:gd name="csY13" fmla="*/ 838282 h 1753501"/>
                  <a:gd name="csX14" fmla="*/ 54843 w 1763792"/>
                  <a:gd name="csY14" fmla="*/ 54578 h 1753501"/>
                  <a:gd name="csX15" fmla="*/ 841909 w 1763792"/>
                  <a:gd name="csY15" fmla="*/ 54578 h 1753501"/>
                  <a:gd name="csX16" fmla="*/ 882842 w 1763792"/>
                  <a:gd name="csY16" fmla="*/ 0 h 1753501"/>
                  <a:gd name="csX0" fmla="*/ 882842 w 1763792"/>
                  <a:gd name="csY0" fmla="*/ 0 h 1757389"/>
                  <a:gd name="csX1" fmla="*/ 923776 w 1763792"/>
                  <a:gd name="csY1" fmla="*/ 54578 h 1757389"/>
                  <a:gd name="csX2" fmla="*/ 1710842 w 1763792"/>
                  <a:gd name="csY2" fmla="*/ 54578 h 1757389"/>
                  <a:gd name="csX3" fmla="*/ 1710842 w 1763792"/>
                  <a:gd name="csY3" fmla="*/ 839702 h 1757389"/>
                  <a:gd name="csX4" fmla="*/ 1763792 w 1763792"/>
                  <a:gd name="csY4" fmla="*/ 879414 h 1757389"/>
                  <a:gd name="csX5" fmla="*/ 1710842 w 1763792"/>
                  <a:gd name="csY5" fmla="*/ 919127 h 1757389"/>
                  <a:gd name="csX6" fmla="*/ 1710842 w 1763792"/>
                  <a:gd name="csY6" fmla="*/ 1710577 h 1757389"/>
                  <a:gd name="csX7" fmla="*/ 934085 w 1763792"/>
                  <a:gd name="csY7" fmla="*/ 1710577 h 1757389"/>
                  <a:gd name="csX8" fmla="*/ 898717 w 1763792"/>
                  <a:gd name="csY8" fmla="*/ 1753501 h 1757389"/>
                  <a:gd name="csX9" fmla="*/ 831599 w 1763792"/>
                  <a:gd name="csY9" fmla="*/ 1710577 h 1757389"/>
                  <a:gd name="csX10" fmla="*/ 54843 w 1763792"/>
                  <a:gd name="csY10" fmla="*/ 1710577 h 1757389"/>
                  <a:gd name="csX11" fmla="*/ 54843 w 1763792"/>
                  <a:gd name="csY11" fmla="*/ 920546 h 1757389"/>
                  <a:gd name="csX12" fmla="*/ 0 w 1763792"/>
                  <a:gd name="csY12" fmla="*/ 879414 h 1757389"/>
                  <a:gd name="csX13" fmla="*/ 54843 w 1763792"/>
                  <a:gd name="csY13" fmla="*/ 838282 h 1757389"/>
                  <a:gd name="csX14" fmla="*/ 54843 w 1763792"/>
                  <a:gd name="csY14" fmla="*/ 54578 h 1757389"/>
                  <a:gd name="csX15" fmla="*/ 841909 w 1763792"/>
                  <a:gd name="csY15" fmla="*/ 54578 h 1757389"/>
                  <a:gd name="csX16" fmla="*/ 882842 w 1763792"/>
                  <a:gd name="csY16" fmla="*/ 0 h 1757389"/>
                  <a:gd name="csX0" fmla="*/ 882842 w 1763792"/>
                  <a:gd name="csY0" fmla="*/ 0 h 1710577"/>
                  <a:gd name="csX1" fmla="*/ 923776 w 1763792"/>
                  <a:gd name="csY1" fmla="*/ 54578 h 1710577"/>
                  <a:gd name="csX2" fmla="*/ 1710842 w 1763792"/>
                  <a:gd name="csY2" fmla="*/ 54578 h 1710577"/>
                  <a:gd name="csX3" fmla="*/ 1710842 w 1763792"/>
                  <a:gd name="csY3" fmla="*/ 839702 h 1710577"/>
                  <a:gd name="csX4" fmla="*/ 1763792 w 1763792"/>
                  <a:gd name="csY4" fmla="*/ 879414 h 1710577"/>
                  <a:gd name="csX5" fmla="*/ 1710842 w 1763792"/>
                  <a:gd name="csY5" fmla="*/ 919127 h 1710577"/>
                  <a:gd name="csX6" fmla="*/ 1710842 w 1763792"/>
                  <a:gd name="csY6" fmla="*/ 1710577 h 1710577"/>
                  <a:gd name="csX7" fmla="*/ 934085 w 1763792"/>
                  <a:gd name="csY7" fmla="*/ 1710577 h 1710577"/>
                  <a:gd name="csX8" fmla="*/ 831599 w 1763792"/>
                  <a:gd name="csY8" fmla="*/ 1710577 h 1710577"/>
                  <a:gd name="csX9" fmla="*/ 54843 w 1763792"/>
                  <a:gd name="csY9" fmla="*/ 1710577 h 1710577"/>
                  <a:gd name="csX10" fmla="*/ 54843 w 1763792"/>
                  <a:gd name="csY10" fmla="*/ 920546 h 1710577"/>
                  <a:gd name="csX11" fmla="*/ 0 w 1763792"/>
                  <a:gd name="csY11" fmla="*/ 879414 h 1710577"/>
                  <a:gd name="csX12" fmla="*/ 54843 w 1763792"/>
                  <a:gd name="csY12" fmla="*/ 838282 h 1710577"/>
                  <a:gd name="csX13" fmla="*/ 54843 w 1763792"/>
                  <a:gd name="csY13" fmla="*/ 54578 h 1710577"/>
                  <a:gd name="csX14" fmla="*/ 841909 w 1763792"/>
                  <a:gd name="csY14" fmla="*/ 54578 h 1710577"/>
                  <a:gd name="csX15" fmla="*/ 882842 w 1763792"/>
                  <a:gd name="csY15" fmla="*/ 0 h 17105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763792" h="1710577">
                    <a:moveTo>
                      <a:pt x="882842" y="0"/>
                    </a:moveTo>
                    <a:lnTo>
                      <a:pt x="923776" y="54578"/>
                    </a:lnTo>
                    <a:lnTo>
                      <a:pt x="1710842" y="54578"/>
                    </a:lnTo>
                    <a:lnTo>
                      <a:pt x="1710842" y="839702"/>
                    </a:lnTo>
                    <a:lnTo>
                      <a:pt x="1763792" y="879414"/>
                    </a:lnTo>
                    <a:lnTo>
                      <a:pt x="1710842" y="919127"/>
                    </a:lnTo>
                    <a:lnTo>
                      <a:pt x="1710842" y="1710577"/>
                    </a:lnTo>
                    <a:lnTo>
                      <a:pt x="934085" y="1710577"/>
                    </a:lnTo>
                    <a:lnTo>
                      <a:pt x="831599" y="1710577"/>
                    </a:lnTo>
                    <a:lnTo>
                      <a:pt x="54843" y="1710577"/>
                    </a:lnTo>
                    <a:lnTo>
                      <a:pt x="54843" y="920546"/>
                    </a:lnTo>
                    <a:lnTo>
                      <a:pt x="0" y="879414"/>
                    </a:lnTo>
                    <a:lnTo>
                      <a:pt x="54843" y="838282"/>
                    </a:lnTo>
                    <a:lnTo>
                      <a:pt x="54843" y="54578"/>
                    </a:lnTo>
                    <a:lnTo>
                      <a:pt x="841909" y="54578"/>
                    </a:lnTo>
                    <a:lnTo>
                      <a:pt x="882842" y="0"/>
                    </a:lnTo>
                    <a:close/>
                  </a:path>
                </a:pathLst>
              </a:cu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grpSp>
          <p:nvGrpSpPr>
            <p:cNvPr id="76" name="Groupe 75">
              <a:extLst>
                <a:ext uri="{FF2B5EF4-FFF2-40B4-BE49-F238E27FC236}">
                  <a16:creationId xmlns:a16="http://schemas.microsoft.com/office/drawing/2014/main" id="{155E4E5A-CA44-2BAA-75A4-C99CE2DF6B33}"/>
                </a:ext>
              </a:extLst>
            </p:cNvPr>
            <p:cNvGrpSpPr/>
            <p:nvPr/>
          </p:nvGrpSpPr>
          <p:grpSpPr>
            <a:xfrm>
              <a:off x="4125086" y="5124187"/>
              <a:ext cx="113900" cy="50400"/>
              <a:chOff x="4125086" y="5137633"/>
              <a:chExt cx="113900" cy="50400"/>
            </a:xfrm>
          </p:grpSpPr>
          <p:sp>
            <p:nvSpPr>
              <p:cNvPr id="23" name="Ellipse 22">
                <a:extLst>
                  <a:ext uri="{FF2B5EF4-FFF2-40B4-BE49-F238E27FC236}">
                    <a16:creationId xmlns:a16="http://schemas.microsoft.com/office/drawing/2014/main" id="{5390AA54-4154-1225-C0C2-D1B2CAABCBA9}"/>
                  </a:ext>
                </a:extLst>
              </p:cNvPr>
              <p:cNvSpPr/>
              <p:nvPr/>
            </p:nvSpPr>
            <p:spPr>
              <a:xfrm rot="5400000">
                <a:off x="4125086" y="5137633"/>
                <a:ext cx="50400" cy="50400"/>
              </a:xfrm>
              <a:prstGeom prst="ellipse">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6D858CBD-1526-B267-1262-6EA50FDB6B90}"/>
                  </a:ext>
                </a:extLst>
              </p:cNvPr>
              <p:cNvSpPr/>
              <p:nvPr/>
            </p:nvSpPr>
            <p:spPr>
              <a:xfrm rot="5400000">
                <a:off x="4188586" y="5137633"/>
                <a:ext cx="50400" cy="50400"/>
              </a:xfrm>
              <a:prstGeom prst="ellipse">
                <a:avLst/>
              </a:prstGeom>
              <a:solidFill>
                <a:schemeClr val="tx2">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7" name="Groupe 76">
              <a:extLst>
                <a:ext uri="{FF2B5EF4-FFF2-40B4-BE49-F238E27FC236}">
                  <a16:creationId xmlns:a16="http://schemas.microsoft.com/office/drawing/2014/main" id="{8DD027B7-DEDF-D2D8-B990-250F39877E9B}"/>
                </a:ext>
              </a:extLst>
            </p:cNvPr>
            <p:cNvGrpSpPr/>
            <p:nvPr/>
          </p:nvGrpSpPr>
          <p:grpSpPr>
            <a:xfrm>
              <a:off x="6075185" y="5124196"/>
              <a:ext cx="113900" cy="50400"/>
              <a:chOff x="6075185" y="5137642"/>
              <a:chExt cx="113900" cy="50400"/>
            </a:xfrm>
          </p:grpSpPr>
          <p:sp>
            <p:nvSpPr>
              <p:cNvPr id="33" name="Ellipse 32">
                <a:extLst>
                  <a:ext uri="{FF2B5EF4-FFF2-40B4-BE49-F238E27FC236}">
                    <a16:creationId xmlns:a16="http://schemas.microsoft.com/office/drawing/2014/main" id="{42A267E3-6375-99E2-C9F9-A34DC1BB3D92}"/>
                  </a:ext>
                </a:extLst>
              </p:cNvPr>
              <p:cNvSpPr/>
              <p:nvPr/>
            </p:nvSpPr>
            <p:spPr>
              <a:xfrm rot="16200000" flipH="1">
                <a:off x="6138685" y="5137642"/>
                <a:ext cx="50400" cy="50400"/>
              </a:xfrm>
              <a:prstGeom prst="ellipse">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F14F3CBA-96C3-605A-3CBE-4E5E2533858A}"/>
                  </a:ext>
                </a:extLst>
              </p:cNvPr>
              <p:cNvSpPr/>
              <p:nvPr/>
            </p:nvSpPr>
            <p:spPr>
              <a:xfrm rot="16200000" flipH="1">
                <a:off x="6075185" y="5137642"/>
                <a:ext cx="50400" cy="50400"/>
              </a:xfrm>
              <a:prstGeom prst="ellipse">
                <a:avLst/>
              </a:prstGeom>
              <a:solidFill>
                <a:schemeClr val="tx2">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1" name="Groupe 90">
              <a:extLst>
                <a:ext uri="{FF2B5EF4-FFF2-40B4-BE49-F238E27FC236}">
                  <a16:creationId xmlns:a16="http://schemas.microsoft.com/office/drawing/2014/main" id="{A8D2FF66-F0C0-ED9B-6692-9113D522CD85}"/>
                </a:ext>
              </a:extLst>
            </p:cNvPr>
            <p:cNvGrpSpPr/>
            <p:nvPr/>
          </p:nvGrpSpPr>
          <p:grpSpPr>
            <a:xfrm rot="16200000">
              <a:off x="5096044" y="4158344"/>
              <a:ext cx="113900" cy="50400"/>
              <a:chOff x="6227585" y="5290042"/>
              <a:chExt cx="113900" cy="50400"/>
            </a:xfrm>
          </p:grpSpPr>
          <p:sp>
            <p:nvSpPr>
              <p:cNvPr id="89" name="Ellipse 88">
                <a:extLst>
                  <a:ext uri="{FF2B5EF4-FFF2-40B4-BE49-F238E27FC236}">
                    <a16:creationId xmlns:a16="http://schemas.microsoft.com/office/drawing/2014/main" id="{AD01354C-EBE0-8808-A013-227D673FF113}"/>
                  </a:ext>
                </a:extLst>
              </p:cNvPr>
              <p:cNvSpPr/>
              <p:nvPr/>
            </p:nvSpPr>
            <p:spPr>
              <a:xfrm rot="16200000" flipH="1">
                <a:off x="6291085" y="5290042"/>
                <a:ext cx="50400" cy="50400"/>
              </a:xfrm>
              <a:prstGeom prst="ellipse">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Ellipse 89">
                <a:extLst>
                  <a:ext uri="{FF2B5EF4-FFF2-40B4-BE49-F238E27FC236}">
                    <a16:creationId xmlns:a16="http://schemas.microsoft.com/office/drawing/2014/main" id="{9F2AD16F-4685-A32C-4581-937A526DD098}"/>
                  </a:ext>
                </a:extLst>
              </p:cNvPr>
              <p:cNvSpPr/>
              <p:nvPr/>
            </p:nvSpPr>
            <p:spPr>
              <a:xfrm rot="16200000" flipH="1">
                <a:off x="6227585" y="5290042"/>
                <a:ext cx="50400" cy="50400"/>
              </a:xfrm>
              <a:prstGeom prst="ellipse">
                <a:avLst/>
              </a:prstGeom>
              <a:solidFill>
                <a:schemeClr val="tx2">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2" name="Titre 1">
            <a:extLst>
              <a:ext uri="{FF2B5EF4-FFF2-40B4-BE49-F238E27FC236}">
                <a16:creationId xmlns:a16="http://schemas.microsoft.com/office/drawing/2014/main" id="{4B543EFA-8C72-5B3A-2C82-A8824C147605}"/>
              </a:ext>
            </a:extLst>
          </p:cNvPr>
          <p:cNvSpPr>
            <a:spLocks noGrp="1"/>
          </p:cNvSpPr>
          <p:nvPr>
            <p:ph type="title"/>
          </p:nvPr>
        </p:nvSpPr>
        <p:spPr>
          <a:xfrm>
            <a:off x="342001" y="444586"/>
            <a:ext cx="6959948" cy="428554"/>
          </a:xfrm>
        </p:spPr>
        <p:txBody>
          <a:bodyPr>
            <a:normAutofit fontScale="90000"/>
          </a:bodyPr>
          <a:lstStyle/>
          <a:p>
            <a:r>
              <a:rPr lang="fr-FR" dirty="0"/>
              <a:t>GUIDE DE PRÉSENTATION</a:t>
            </a:r>
          </a:p>
        </p:txBody>
      </p:sp>
      <p:sp>
        <p:nvSpPr>
          <p:cNvPr id="3" name="Espace réservé du contenu 2">
            <a:extLst>
              <a:ext uri="{FF2B5EF4-FFF2-40B4-BE49-F238E27FC236}">
                <a16:creationId xmlns:a16="http://schemas.microsoft.com/office/drawing/2014/main" id="{04969235-6DCA-A3F6-80E9-EAD91DC3B3DE}"/>
              </a:ext>
            </a:extLst>
          </p:cNvPr>
          <p:cNvSpPr>
            <a:spLocks noGrp="1"/>
          </p:cNvSpPr>
          <p:nvPr>
            <p:ph idx="1"/>
          </p:nvPr>
        </p:nvSpPr>
        <p:spPr/>
        <p:txBody>
          <a:bodyPr/>
          <a:lstStyle/>
          <a:p>
            <a:r>
              <a:rPr lang="fr-FR" dirty="0"/>
              <a:t>OUTILS PAR THÈME ET SOUS-THÈME</a:t>
            </a:r>
          </a:p>
        </p:txBody>
      </p:sp>
      <p:graphicFrame>
        <p:nvGraphicFramePr>
          <p:cNvPr id="47" name="Tableau 46">
            <a:extLst>
              <a:ext uri="{FF2B5EF4-FFF2-40B4-BE49-F238E27FC236}">
                <a16:creationId xmlns:a16="http://schemas.microsoft.com/office/drawing/2014/main" id="{8EC63343-B5BF-1E97-5B5B-F950B39AE9C1}"/>
              </a:ext>
            </a:extLst>
          </p:cNvPr>
          <p:cNvGraphicFramePr>
            <a:graphicFrameLocks noGrp="1"/>
          </p:cNvGraphicFramePr>
          <p:nvPr>
            <p:extLst>
              <p:ext uri="{D42A27DB-BD31-4B8C-83A1-F6EECF244321}">
                <p14:modId xmlns:p14="http://schemas.microsoft.com/office/powerpoint/2010/main" val="3833247110"/>
              </p:ext>
            </p:extLst>
          </p:nvPr>
        </p:nvGraphicFramePr>
        <p:xfrm>
          <a:off x="3298686" y="2827817"/>
          <a:ext cx="3492520" cy="1152000"/>
        </p:xfrm>
        <a:graphic>
          <a:graphicData uri="http://schemas.openxmlformats.org/drawingml/2006/table">
            <a:tbl>
              <a:tblPr firstRow="1" bandRow="1">
                <a:tableStyleId>{5C22544A-7EE6-4342-B048-85BDC9FD1C3A}</a:tableStyleId>
              </a:tblPr>
              <a:tblGrid>
                <a:gridCol w="2088000">
                  <a:extLst>
                    <a:ext uri="{9D8B030D-6E8A-4147-A177-3AD203B41FA5}">
                      <a16:colId xmlns:a16="http://schemas.microsoft.com/office/drawing/2014/main" val="3923370729"/>
                    </a:ext>
                  </a:extLst>
                </a:gridCol>
                <a:gridCol w="36000">
                  <a:extLst>
                    <a:ext uri="{9D8B030D-6E8A-4147-A177-3AD203B41FA5}">
                      <a16:colId xmlns:a16="http://schemas.microsoft.com/office/drawing/2014/main" val="2125722541"/>
                    </a:ext>
                  </a:extLst>
                </a:gridCol>
                <a:gridCol w="504520">
                  <a:extLst>
                    <a:ext uri="{9D8B030D-6E8A-4147-A177-3AD203B41FA5}">
                      <a16:colId xmlns:a16="http://schemas.microsoft.com/office/drawing/2014/main" val="3447318260"/>
                    </a:ext>
                  </a:extLst>
                </a:gridCol>
                <a:gridCol w="36000">
                  <a:extLst>
                    <a:ext uri="{9D8B030D-6E8A-4147-A177-3AD203B41FA5}">
                      <a16:colId xmlns:a16="http://schemas.microsoft.com/office/drawing/2014/main" val="3290316717"/>
                    </a:ext>
                  </a:extLst>
                </a:gridCol>
                <a:gridCol w="504000">
                  <a:extLst>
                    <a:ext uri="{9D8B030D-6E8A-4147-A177-3AD203B41FA5}">
                      <a16:colId xmlns:a16="http://schemas.microsoft.com/office/drawing/2014/main" val="2795252578"/>
                    </a:ext>
                  </a:extLst>
                </a:gridCol>
                <a:gridCol w="36000">
                  <a:extLst>
                    <a:ext uri="{9D8B030D-6E8A-4147-A177-3AD203B41FA5}">
                      <a16:colId xmlns:a16="http://schemas.microsoft.com/office/drawing/2014/main" val="1245904986"/>
                    </a:ext>
                  </a:extLst>
                </a:gridCol>
                <a:gridCol w="288000">
                  <a:extLst>
                    <a:ext uri="{9D8B030D-6E8A-4147-A177-3AD203B41FA5}">
                      <a16:colId xmlns:a16="http://schemas.microsoft.com/office/drawing/2014/main" val="3369446857"/>
                    </a:ext>
                  </a:extLst>
                </a:gridCol>
              </a:tblGrid>
              <a:tr h="144000">
                <a:tc>
                  <a:txBody>
                    <a:bodyPr/>
                    <a:lstStyle/>
                    <a:p>
                      <a:pPr algn="l">
                        <a:lnSpc>
                          <a:spcPts val="620"/>
                        </a:lnSpc>
                      </a:pPr>
                      <a:r>
                        <a:rPr lang="fr-FR" sz="600" b="0" kern="0" spc="0" baseline="0" dirty="0">
                          <a:solidFill>
                            <a:schemeClr val="accent1"/>
                          </a:solidFill>
                          <a:latin typeface="Azo Sans" panose="020B0603030503020204" pitchFamily="34" charset="77"/>
                        </a:rPr>
                        <a:t>P.01 Dispensation d’un Médicament sur Ordonnance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zo Sans" panose="020B0603030503020204" pitchFamily="34" charset="77"/>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zo Sans" panose="020B0603030503020204" pitchFamily="34" charset="77"/>
                        </a:rPr>
                        <a:t>Janv</a:t>
                      </a:r>
                      <a:r>
                        <a:rPr lang="fr-FR" sz="600" b="0" kern="0" spc="-20" baseline="0" dirty="0">
                          <a:solidFill>
                            <a:schemeClr val="bg2"/>
                          </a:solidFill>
                          <a:latin typeface="Azo Sans" panose="020B0603030503020204" pitchFamily="34" charset="77"/>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zo Sans" panose="020B0603030503020204" pitchFamily="34" charset="77"/>
                        </a:rPr>
                        <a:t>Mars 2021</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zo Sans" panose="020B0603030503020204" pitchFamily="34" charset="77"/>
                        </a:rPr>
                        <a:t>4.1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842085"/>
                  </a:ext>
                </a:extLst>
              </a:tr>
              <a:tr h="144000">
                <a:tc>
                  <a:txBody>
                    <a:bodyPr/>
                    <a:lstStyle/>
                    <a:p>
                      <a:pPr algn="l">
                        <a:lnSpc>
                          <a:spcPts val="620"/>
                        </a:lnSpc>
                      </a:pPr>
                      <a:r>
                        <a:rPr lang="fr-FR" sz="600" b="0" kern="0" spc="0" baseline="0" dirty="0">
                          <a:solidFill>
                            <a:schemeClr val="accent1"/>
                          </a:solidFill>
                          <a:latin typeface="Azo Sans" panose="020B0603030503020204" pitchFamily="34" charset="77"/>
                        </a:rPr>
                        <a:t>M.11 Double contrôle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zo Sans" panose="020B0603030503020204" pitchFamily="34" charset="77"/>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zo Sans" panose="020B0603030503020204" pitchFamily="34" charset="77"/>
                        </a:rPr>
                        <a:t>Janv</a:t>
                      </a:r>
                      <a:r>
                        <a:rPr lang="fr-FR" sz="600" b="0" kern="0" spc="-20" baseline="0" dirty="0">
                          <a:solidFill>
                            <a:schemeClr val="bg2"/>
                          </a:solidFill>
                          <a:latin typeface="Azo Sans" panose="020B0603030503020204" pitchFamily="34" charset="77"/>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zo Sans" panose="020B0603030503020204" pitchFamily="34" charset="77"/>
                        </a:rPr>
                        <a:t>Nov</a:t>
                      </a:r>
                      <a:r>
                        <a:rPr lang="fr-FR" sz="600" b="0" kern="0" spc="-20" baseline="0" dirty="0">
                          <a:solidFill>
                            <a:srgbClr val="002060"/>
                          </a:solidFill>
                          <a:latin typeface="Azo Sans" panose="020B0603030503020204" pitchFamily="34" charset="77"/>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zo Sans" panose="020B0603030503020204" pitchFamily="34" charset="77"/>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659882"/>
                  </a:ext>
                </a:extLst>
              </a:tr>
              <a:tr h="144000">
                <a:tc>
                  <a:txBody>
                    <a:bodyPr/>
                    <a:lstStyle/>
                    <a:p>
                      <a:pPr algn="l">
                        <a:lnSpc>
                          <a:spcPts val="620"/>
                        </a:lnSpc>
                      </a:pPr>
                      <a:r>
                        <a:rPr lang="fr-FR" sz="600" b="0" kern="0" spc="0" baseline="0" dirty="0">
                          <a:solidFill>
                            <a:schemeClr val="accent1"/>
                          </a:solidFill>
                          <a:latin typeface="Azo Sans" panose="020B0603030503020204" pitchFamily="34" charset="77"/>
                        </a:rPr>
                        <a:t>E.04 Gestion des incidents de délivrance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zo Sans" panose="020B0603030503020204" pitchFamily="34" charset="77"/>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zo Sans" panose="020B0603030503020204" pitchFamily="34" charset="77"/>
                        </a:rPr>
                        <a:t>Janv</a:t>
                      </a:r>
                      <a:r>
                        <a:rPr lang="fr-FR" sz="600" b="0" kern="0" spc="-20" baseline="0" dirty="0">
                          <a:solidFill>
                            <a:schemeClr val="bg2"/>
                          </a:solidFill>
                          <a:latin typeface="Azo Sans" panose="020B0603030503020204" pitchFamily="34" charset="77"/>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zo Sans" panose="020B0603030503020204" pitchFamily="34" charset="77"/>
                        </a:rPr>
                        <a:t>Nov</a:t>
                      </a:r>
                      <a:r>
                        <a:rPr lang="fr-FR" sz="600" b="0" kern="0" spc="-20" baseline="0" dirty="0">
                          <a:solidFill>
                            <a:srgbClr val="002060"/>
                          </a:solidFill>
                          <a:latin typeface="Azo Sans" panose="020B0603030503020204" pitchFamily="34" charset="77"/>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zo Sans" panose="020B0603030503020204" pitchFamily="34" charset="77"/>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8121876"/>
                  </a:ext>
                </a:extLst>
              </a:tr>
              <a:tr h="144000">
                <a:tc>
                  <a:txBody>
                    <a:bodyPr/>
                    <a:lstStyle/>
                    <a:p>
                      <a:pPr algn="l">
                        <a:lnSpc>
                          <a:spcPts val="620"/>
                        </a:lnSpc>
                      </a:pPr>
                      <a:r>
                        <a:rPr lang="fr-FR" sz="600" b="0" kern="0" spc="0" baseline="0" dirty="0">
                          <a:solidFill>
                            <a:schemeClr val="accent1"/>
                          </a:solidFill>
                          <a:latin typeface="Azo Sans" panose="020B0603030503020204" pitchFamily="34" charset="77"/>
                        </a:rPr>
                        <a:t>E.06 Fiche d’amélioration</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zo Sans" panose="020B0603030503020204" pitchFamily="34" charset="77"/>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zo Sans" panose="020B0603030503020204" pitchFamily="34" charset="77"/>
                        </a:rPr>
                        <a:t>Janv</a:t>
                      </a:r>
                      <a:r>
                        <a:rPr lang="fr-FR" sz="600" b="0" kern="0" spc="-20" baseline="0" dirty="0">
                          <a:solidFill>
                            <a:schemeClr val="bg2"/>
                          </a:solidFill>
                          <a:latin typeface="Azo Sans" panose="020B0603030503020204" pitchFamily="34" charset="77"/>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zo Sans" panose="020B0603030503020204" pitchFamily="34" charset="77"/>
                        </a:rPr>
                        <a:t>Nov</a:t>
                      </a:r>
                      <a:r>
                        <a:rPr lang="fr-FR" sz="600" b="0" kern="0" spc="-20" baseline="0" dirty="0">
                          <a:solidFill>
                            <a:srgbClr val="002060"/>
                          </a:solidFill>
                          <a:latin typeface="Azo Sans" panose="020B0603030503020204" pitchFamily="34" charset="77"/>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zo Sans" panose="020B0603030503020204" pitchFamily="34" charset="77"/>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1047554"/>
                  </a:ext>
                </a:extLst>
              </a:tr>
              <a:tr h="144000">
                <a:tc>
                  <a:txBody>
                    <a:bodyPr/>
                    <a:lstStyle/>
                    <a:p>
                      <a:pPr algn="l">
                        <a:lnSpc>
                          <a:spcPts val="620"/>
                        </a:lnSpc>
                      </a:pPr>
                      <a:r>
                        <a:rPr lang="fr-FR" sz="600" b="0" kern="0" spc="0" baseline="0" dirty="0">
                          <a:solidFill>
                            <a:schemeClr val="accent1"/>
                          </a:solidFill>
                          <a:latin typeface="Azo Sans" panose="020B0603030503020204" pitchFamily="34" charset="77"/>
                        </a:rPr>
                        <a:t>C.09 Référencement d’un produit à l’officine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zo Sans" panose="020B0603030503020204" pitchFamily="34" charset="77"/>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zo Sans" panose="020B0603030503020204" pitchFamily="34" charset="77"/>
                        </a:rPr>
                        <a:t>Dec</a:t>
                      </a:r>
                      <a:r>
                        <a:rPr lang="fr-FR" sz="600" b="0" kern="0" spc="-20" baseline="0" dirty="0">
                          <a:solidFill>
                            <a:schemeClr val="bg2"/>
                          </a:solidFill>
                          <a:latin typeface="Azo Sans" panose="020B0603030503020204" pitchFamily="34" charset="77"/>
                        </a:rPr>
                        <a:t> 2022</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zo Sans" panose="020B0603030503020204" pitchFamily="34" charset="77"/>
                        </a:rPr>
                        <a:t>Sept 2023</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a:solidFill>
                            <a:schemeClr val="tx2"/>
                          </a:solidFill>
                          <a:latin typeface="Azo Sans" panose="020B0603030503020204" pitchFamily="34" charset="77"/>
                        </a:rPr>
                        <a:t>1.1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7604261"/>
                  </a:ext>
                </a:extLst>
              </a:tr>
              <a:tr h="144000">
                <a:tc>
                  <a:txBody>
                    <a:bodyPr/>
                    <a:lstStyle/>
                    <a:p>
                      <a:pPr algn="l">
                        <a:lnSpc>
                          <a:spcPts val="620"/>
                        </a:lnSpc>
                      </a:pPr>
                      <a:r>
                        <a:rPr lang="fr-FR" sz="600" b="0" kern="0" spc="0" baseline="0" dirty="0">
                          <a:solidFill>
                            <a:schemeClr val="accent1"/>
                          </a:solidFill>
                          <a:latin typeface="Azo Sans" panose="020B0603030503020204" pitchFamily="34" charset="77"/>
                        </a:rPr>
                        <a:t>P.03 Dispensation des médicaments stupéfiants</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zo Sans" panose="020B0603030503020204" pitchFamily="34" charset="77"/>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zo Sans" panose="020B0603030503020204" pitchFamily="34" charset="77"/>
                        </a:rPr>
                        <a:t>Nov</a:t>
                      </a:r>
                      <a:r>
                        <a:rPr lang="fr-FR" sz="600" b="0" kern="0" spc="-20" baseline="0" dirty="0">
                          <a:solidFill>
                            <a:schemeClr val="bg2"/>
                          </a:solidFill>
                          <a:latin typeface="Azo Sans" panose="020B0603030503020204" pitchFamily="34" charset="77"/>
                        </a:rPr>
                        <a:t> 2024</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zo Sans" panose="020B0603030503020204" pitchFamily="34" charset="77"/>
                        </a:rPr>
                        <a:t>Nov</a:t>
                      </a:r>
                      <a:r>
                        <a:rPr lang="fr-FR" sz="600" b="0" kern="0" spc="-20" baseline="0" dirty="0">
                          <a:solidFill>
                            <a:srgbClr val="002060"/>
                          </a:solidFill>
                          <a:latin typeface="Azo Sans" panose="020B0603030503020204" pitchFamily="34" charset="77"/>
                        </a:rPr>
                        <a:t> 2024</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a:solidFill>
                            <a:schemeClr val="tx2"/>
                          </a:solidFill>
                          <a:latin typeface="Azo Sans" panose="020B0603030503020204" pitchFamily="34" charset="77"/>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8550185"/>
                  </a:ext>
                </a:extLst>
              </a:tr>
              <a:tr h="144000">
                <a:tc>
                  <a:txBody>
                    <a:bodyPr/>
                    <a:lstStyle/>
                    <a:p>
                      <a:pPr algn="l">
                        <a:lnSpc>
                          <a:spcPts val="620"/>
                        </a:lnSpc>
                      </a:pPr>
                      <a:r>
                        <a:rPr lang="fr-FR" sz="600" b="0" kern="0" spc="0" baseline="0" dirty="0" smtClean="0">
                          <a:solidFill>
                            <a:schemeClr val="accent1"/>
                          </a:solidFill>
                          <a:latin typeface="Azo Sans" panose="020B0603030503020204" pitchFamily="34" charset="77"/>
                        </a:rPr>
                        <a:t>M.92 Dossier Pharmaceutique (Fiches pratiques)</a:t>
                      </a:r>
                      <a:endParaRPr lang="fr-FR" sz="600" b="0" kern="0" spc="0" baseline="0" dirty="0">
                        <a:solidFill>
                          <a:schemeClr val="accent1"/>
                        </a:solidFill>
                        <a:latin typeface="Azo Sans" panose="020B0603030503020204" pitchFamily="34" charset="77"/>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zo Sans" panose="020B0603030503020204" pitchFamily="34" charset="77"/>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smtClean="0">
                          <a:solidFill>
                            <a:schemeClr val="bg2"/>
                          </a:solidFill>
                          <a:latin typeface="Azo Sans" panose="020B0603030503020204" pitchFamily="34" charset="77"/>
                        </a:rPr>
                        <a:t>Juil</a:t>
                      </a:r>
                      <a:r>
                        <a:rPr lang="fr-FR" sz="600" b="0" kern="0" spc="-20" baseline="0" dirty="0" smtClean="0">
                          <a:solidFill>
                            <a:schemeClr val="bg2"/>
                          </a:solidFill>
                          <a:latin typeface="Azo Sans" panose="020B0603030503020204" pitchFamily="34" charset="77"/>
                        </a:rPr>
                        <a:t> 2024</a:t>
                      </a:r>
                      <a:endParaRPr lang="fr-FR" sz="600" b="0" kern="0" spc="-20" baseline="0" dirty="0">
                        <a:solidFill>
                          <a:schemeClr val="bg2"/>
                        </a:solidFill>
                        <a:latin typeface="Azo Sans" panose="020B0603030503020204" pitchFamily="34" charset="77"/>
                      </a:endParaRP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smtClean="0">
                          <a:solidFill>
                            <a:srgbClr val="002060"/>
                          </a:solidFill>
                          <a:latin typeface="Azo Sans" panose="020B0603030503020204" pitchFamily="34" charset="77"/>
                        </a:rPr>
                        <a:t>Juil</a:t>
                      </a:r>
                      <a:r>
                        <a:rPr lang="fr-FR" sz="600" b="0" kern="0" spc="-20" baseline="0" dirty="0" smtClean="0">
                          <a:solidFill>
                            <a:srgbClr val="002060"/>
                          </a:solidFill>
                          <a:latin typeface="Azo Sans" panose="020B0603030503020204" pitchFamily="34" charset="77"/>
                        </a:rPr>
                        <a:t> 2024</a:t>
                      </a:r>
                      <a:endParaRPr lang="fr-FR" sz="600" b="0" kern="0" spc="-20" baseline="0" dirty="0">
                        <a:solidFill>
                          <a:srgbClr val="002060"/>
                        </a:solidFill>
                        <a:latin typeface="Azo Sans" panose="020B0603030503020204" pitchFamily="34" charset="77"/>
                      </a:endParaRP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smtClean="0">
                          <a:solidFill>
                            <a:schemeClr val="tx2"/>
                          </a:solidFill>
                          <a:latin typeface="Azo Sans" panose="020B0603030503020204" pitchFamily="34" charset="77"/>
                        </a:rPr>
                        <a:t>1.0</a:t>
                      </a:r>
                      <a:endParaRPr lang="fr-FR" sz="600" b="0" kern="0" spc="-20" baseline="0" dirty="0">
                        <a:solidFill>
                          <a:schemeClr val="tx2"/>
                        </a:solidFill>
                        <a:latin typeface="Azo Sans" panose="020B0603030503020204" pitchFamily="34" charset="77"/>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606373"/>
                  </a:ext>
                </a:extLst>
              </a:tr>
              <a:tr h="144000">
                <a:tc>
                  <a:txBody>
                    <a:bodyPr/>
                    <a:lstStyle/>
                    <a:p>
                      <a:pPr algn="l">
                        <a:lnSpc>
                          <a:spcPts val="620"/>
                        </a:lnSpc>
                      </a:pPr>
                      <a:r>
                        <a:rPr lang="fr-FR" sz="600" b="0" kern="0" spc="0" baseline="0" dirty="0" smtClean="0">
                          <a:solidFill>
                            <a:schemeClr val="accent1"/>
                          </a:solidFill>
                          <a:latin typeface="Azo Sans" panose="020B0603030503020204" pitchFamily="34" charset="77"/>
                        </a:rPr>
                        <a:t>M.93 Dossier Pharmaceutique (Foire Aux Questions)</a:t>
                      </a:r>
                      <a:endParaRPr lang="fr-FR" sz="600" b="0" kern="0" spc="0" baseline="0" dirty="0">
                        <a:solidFill>
                          <a:schemeClr val="accent1"/>
                        </a:solidFill>
                        <a:latin typeface="Azo Sans" panose="020B0603030503020204" pitchFamily="34" charset="77"/>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zo Sans" panose="020B0603030503020204" pitchFamily="34" charset="77"/>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smtClean="0">
                          <a:solidFill>
                            <a:schemeClr val="bg2"/>
                          </a:solidFill>
                          <a:latin typeface="Azo Sans" panose="020B0603030503020204" pitchFamily="34" charset="77"/>
                        </a:rPr>
                        <a:t>Juil</a:t>
                      </a:r>
                      <a:r>
                        <a:rPr lang="fr-FR" sz="600" b="0" kern="0" spc="-20" baseline="0" dirty="0" smtClean="0">
                          <a:solidFill>
                            <a:schemeClr val="bg2"/>
                          </a:solidFill>
                          <a:latin typeface="Azo Sans" panose="020B0603030503020204" pitchFamily="34" charset="77"/>
                        </a:rPr>
                        <a:t> 2024</a:t>
                      </a:r>
                      <a:endParaRPr lang="fr-FR" sz="600" b="0" kern="0" spc="-20" baseline="0" dirty="0">
                        <a:solidFill>
                          <a:schemeClr val="bg2"/>
                        </a:solidFill>
                        <a:latin typeface="Azo Sans" panose="020B0603030503020204" pitchFamily="34" charset="77"/>
                      </a:endParaRP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smtClean="0">
                          <a:solidFill>
                            <a:srgbClr val="002060"/>
                          </a:solidFill>
                          <a:latin typeface="Azo Sans" panose="020B0603030503020204" pitchFamily="34" charset="77"/>
                        </a:rPr>
                        <a:t>Juil</a:t>
                      </a:r>
                      <a:r>
                        <a:rPr lang="fr-FR" sz="600" b="0" kern="0" spc="-20" baseline="0" dirty="0" smtClean="0">
                          <a:solidFill>
                            <a:srgbClr val="002060"/>
                          </a:solidFill>
                          <a:latin typeface="Azo Sans" panose="020B0603030503020204" pitchFamily="34" charset="77"/>
                        </a:rPr>
                        <a:t> 2024</a:t>
                      </a:r>
                      <a:endParaRPr lang="fr-FR" sz="600" b="0" kern="0" spc="-20" baseline="0" dirty="0">
                        <a:solidFill>
                          <a:srgbClr val="002060"/>
                        </a:solidFill>
                        <a:latin typeface="Azo Sans" panose="020B0603030503020204" pitchFamily="34" charset="77"/>
                      </a:endParaRP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smtClean="0">
                          <a:solidFill>
                            <a:schemeClr val="tx2"/>
                          </a:solidFill>
                          <a:latin typeface="Azo Sans" panose="020B0603030503020204" pitchFamily="34" charset="77"/>
                        </a:rPr>
                        <a:t>1.0</a:t>
                      </a:r>
                      <a:endParaRPr lang="fr-FR" sz="600" b="0" kern="0" spc="-20" baseline="0" dirty="0">
                        <a:solidFill>
                          <a:schemeClr val="tx2"/>
                        </a:solidFill>
                        <a:latin typeface="Azo Sans" panose="020B0603030503020204" pitchFamily="34" charset="77"/>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0062108"/>
                  </a:ext>
                </a:extLst>
              </a:tr>
            </a:tbl>
          </a:graphicData>
        </a:graphic>
      </p:graphicFrame>
      <p:grpSp>
        <p:nvGrpSpPr>
          <p:cNvPr id="14" name="Groupe 13"/>
          <p:cNvGrpSpPr/>
          <p:nvPr/>
        </p:nvGrpSpPr>
        <p:grpSpPr>
          <a:xfrm>
            <a:off x="3294942" y="2332001"/>
            <a:ext cx="3554931" cy="377787"/>
            <a:chOff x="3294942" y="2332001"/>
            <a:chExt cx="3554931" cy="377787"/>
          </a:xfrm>
        </p:grpSpPr>
        <p:sp>
          <p:nvSpPr>
            <p:cNvPr id="50" name="Rectangle 49">
              <a:extLst>
                <a:ext uri="{FF2B5EF4-FFF2-40B4-BE49-F238E27FC236}">
                  <a16:creationId xmlns:a16="http://schemas.microsoft.com/office/drawing/2014/main" id="{92D1B595-FF1C-5390-9E54-93F508727244}"/>
                </a:ext>
              </a:extLst>
            </p:cNvPr>
            <p:cNvSpPr/>
            <p:nvPr/>
          </p:nvSpPr>
          <p:spPr>
            <a:xfrm>
              <a:off x="3298365" y="2332001"/>
              <a:ext cx="805095" cy="139148"/>
            </a:xfrm>
            <a:prstGeom prst="rect">
              <a:avLst/>
            </a:prstGeom>
            <a:solidFill>
              <a:srgbClr val="D15C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032EC3DC-4EAB-D8AA-6256-A80549EE1B62}"/>
                </a:ext>
              </a:extLst>
            </p:cNvPr>
            <p:cNvSpPr/>
            <p:nvPr/>
          </p:nvSpPr>
          <p:spPr>
            <a:xfrm>
              <a:off x="3294942" y="2469279"/>
              <a:ext cx="3551508" cy="174125"/>
            </a:xfrm>
            <a:prstGeom prst="rect">
              <a:avLst/>
            </a:prstGeom>
            <a:solidFill>
              <a:srgbClr val="D15C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49" name="ZoneTexte 48">
              <a:extLst>
                <a:ext uri="{FF2B5EF4-FFF2-40B4-BE49-F238E27FC236}">
                  <a16:creationId xmlns:a16="http://schemas.microsoft.com/office/drawing/2014/main" id="{338A685E-026A-11C3-2E91-9B6D16C10087}"/>
                </a:ext>
              </a:extLst>
            </p:cNvPr>
            <p:cNvSpPr txBox="1"/>
            <p:nvPr/>
          </p:nvSpPr>
          <p:spPr>
            <a:xfrm>
              <a:off x="3298365" y="2371234"/>
              <a:ext cx="3551508" cy="338554"/>
            </a:xfrm>
            <a:prstGeom prst="rect">
              <a:avLst/>
            </a:prstGeom>
            <a:noFill/>
          </p:spPr>
          <p:txBody>
            <a:bodyPr wrap="square" lIns="36000" tIns="0" rIns="0" bIns="0">
              <a:noAutofit/>
            </a:bodyPr>
            <a:lstStyle/>
            <a:p>
              <a:pPr>
                <a:buNone/>
              </a:pPr>
              <a:r>
                <a:rPr lang="fr-FR" sz="800" dirty="0" smtClean="0">
                  <a:solidFill>
                    <a:schemeClr val="bg1"/>
                  </a:solidFill>
                  <a:effectLst/>
                  <a:latin typeface="Arial" panose="020B0604020202020204" pitchFamily="34" charset="0"/>
                  <a:cs typeface="Arial" panose="020B0604020202020204" pitchFamily="34" charset="0"/>
                </a:rPr>
                <a:t>Sous-thème </a:t>
              </a:r>
              <a:r>
                <a:rPr lang="fr-FR" sz="800" dirty="0">
                  <a:solidFill>
                    <a:schemeClr val="bg1"/>
                  </a:solidFill>
                  <a:effectLst/>
                  <a:latin typeface="Arial" panose="020B0604020202020204" pitchFamily="34" charset="0"/>
                  <a:cs typeface="Arial" panose="020B0604020202020204" pitchFamily="34" charset="0"/>
                </a:rPr>
                <a:t>2.1</a:t>
              </a:r>
              <a:r>
                <a:rPr lang="fr-FR" sz="800" b="1" dirty="0">
                  <a:solidFill>
                    <a:schemeClr val="bg1"/>
                  </a:solidFill>
                  <a:effectLst/>
                  <a:latin typeface="Arial" panose="020B0604020202020204" pitchFamily="34" charset="0"/>
                  <a:cs typeface="Arial" panose="020B0604020202020204" pitchFamily="34" charset="0"/>
                </a:rPr>
                <a:t> </a:t>
              </a:r>
              <a:endParaRPr lang="fr-FR" sz="800" dirty="0">
                <a:solidFill>
                  <a:schemeClr val="bg1"/>
                </a:solidFill>
                <a:effectLst/>
                <a:latin typeface="Arial" panose="020B0604020202020204" pitchFamily="34" charset="0"/>
                <a:cs typeface="Arial" panose="020B0604020202020204" pitchFamily="34" charset="0"/>
              </a:endParaRPr>
            </a:p>
            <a:p>
              <a:pPr>
                <a:buNone/>
              </a:pPr>
              <a:r>
                <a:rPr lang="fr-FR" sz="800" b="1" kern="0" dirty="0">
                  <a:solidFill>
                    <a:schemeClr val="bg1"/>
                  </a:solidFill>
                  <a:effectLst/>
                  <a:latin typeface="Arial" panose="020B0604020202020204" pitchFamily="34" charset="0"/>
                  <a:cs typeface="Arial" panose="020B0604020202020204" pitchFamily="34" charset="0"/>
                </a:rPr>
                <a:t>Dispensation en officine et à domicile de médicaments sur prescription</a:t>
              </a:r>
              <a:endParaRPr lang="fr-FR" sz="800" kern="0" dirty="0">
                <a:solidFill>
                  <a:schemeClr val="bg1"/>
                </a:solidFill>
                <a:effectLst/>
                <a:latin typeface="Arial" panose="020B0604020202020204" pitchFamily="34" charset="0"/>
                <a:cs typeface="Arial" panose="020B0604020202020204" pitchFamily="34" charset="0"/>
              </a:endParaRPr>
            </a:p>
          </p:txBody>
        </p:sp>
      </p:grpSp>
      <p:graphicFrame>
        <p:nvGraphicFramePr>
          <p:cNvPr id="61" name="Tableau 60">
            <a:extLst>
              <a:ext uri="{FF2B5EF4-FFF2-40B4-BE49-F238E27FC236}">
                <a16:creationId xmlns:a16="http://schemas.microsoft.com/office/drawing/2014/main" id="{683611D6-6B4B-3661-1E8B-D6C490CD0F48}"/>
              </a:ext>
            </a:extLst>
          </p:cNvPr>
          <p:cNvGraphicFramePr>
            <a:graphicFrameLocks noGrp="1"/>
          </p:cNvGraphicFramePr>
          <p:nvPr>
            <p:extLst>
              <p:ext uri="{D42A27DB-BD31-4B8C-83A1-F6EECF244321}">
                <p14:modId xmlns:p14="http://schemas.microsoft.com/office/powerpoint/2010/main" val="235679014"/>
              </p:ext>
            </p:extLst>
          </p:nvPr>
        </p:nvGraphicFramePr>
        <p:xfrm>
          <a:off x="469910" y="5156168"/>
          <a:ext cx="3507242" cy="295200"/>
        </p:xfrm>
        <a:graphic>
          <a:graphicData uri="http://schemas.openxmlformats.org/drawingml/2006/table">
            <a:tbl>
              <a:tblPr firstRow="1" bandRow="1">
                <a:tableStyleId>{5C22544A-7EE6-4342-B048-85BDC9FD1C3A}</a:tableStyleId>
              </a:tblPr>
              <a:tblGrid>
                <a:gridCol w="2088000">
                  <a:extLst>
                    <a:ext uri="{9D8B030D-6E8A-4147-A177-3AD203B41FA5}">
                      <a16:colId xmlns:a16="http://schemas.microsoft.com/office/drawing/2014/main" val="3923370729"/>
                    </a:ext>
                  </a:extLst>
                </a:gridCol>
                <a:gridCol w="36377">
                  <a:extLst>
                    <a:ext uri="{9D8B030D-6E8A-4147-A177-3AD203B41FA5}">
                      <a16:colId xmlns:a16="http://schemas.microsoft.com/office/drawing/2014/main" val="2125722541"/>
                    </a:ext>
                  </a:extLst>
                </a:gridCol>
                <a:gridCol w="509809">
                  <a:extLst>
                    <a:ext uri="{9D8B030D-6E8A-4147-A177-3AD203B41FA5}">
                      <a16:colId xmlns:a16="http://schemas.microsoft.com/office/drawing/2014/main" val="3447318260"/>
                    </a:ext>
                  </a:extLst>
                </a:gridCol>
                <a:gridCol w="36377">
                  <a:extLst>
                    <a:ext uri="{9D8B030D-6E8A-4147-A177-3AD203B41FA5}">
                      <a16:colId xmlns:a16="http://schemas.microsoft.com/office/drawing/2014/main" val="3290316717"/>
                    </a:ext>
                  </a:extLst>
                </a:gridCol>
                <a:gridCol w="509283">
                  <a:extLst>
                    <a:ext uri="{9D8B030D-6E8A-4147-A177-3AD203B41FA5}">
                      <a16:colId xmlns:a16="http://schemas.microsoft.com/office/drawing/2014/main" val="2795252578"/>
                    </a:ext>
                  </a:extLst>
                </a:gridCol>
                <a:gridCol w="36377">
                  <a:extLst>
                    <a:ext uri="{9D8B030D-6E8A-4147-A177-3AD203B41FA5}">
                      <a16:colId xmlns:a16="http://schemas.microsoft.com/office/drawing/2014/main" val="1245904986"/>
                    </a:ext>
                  </a:extLst>
                </a:gridCol>
                <a:gridCol w="291019">
                  <a:extLst>
                    <a:ext uri="{9D8B030D-6E8A-4147-A177-3AD203B41FA5}">
                      <a16:colId xmlns:a16="http://schemas.microsoft.com/office/drawing/2014/main" val="3369446857"/>
                    </a:ext>
                  </a:extLst>
                </a:gridCol>
              </a:tblGrid>
              <a:tr h="1476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P.02 Dispensation d’un médicament sans ordonnance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a:solidFill>
                            <a:schemeClr val="bg2"/>
                          </a:solidFill>
                          <a:latin typeface="Arial" panose="020B0604020202020204" pitchFamily="34" charset="0"/>
                          <a:cs typeface="Arial" panose="020B0604020202020204" pitchFamily="34" charset="0"/>
                        </a:rPr>
                        <a:t>Janv 2020</a:t>
                      </a:r>
                      <a:endParaRPr lang="fr-FR" sz="600" b="0" kern="0" spc="-20" baseline="0" dirty="0">
                        <a:solidFill>
                          <a:schemeClr val="bg2"/>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Mars 2021</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3.1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842085"/>
                  </a:ext>
                </a:extLst>
              </a:tr>
              <a:tr h="1476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C09 Référencement d’un produit à l’officine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bg2"/>
                          </a:solidFill>
                          <a:latin typeface="Arial" panose="020B0604020202020204" pitchFamily="34" charset="0"/>
                          <a:cs typeface="Arial" panose="020B0604020202020204" pitchFamily="34" charset="0"/>
                        </a:rPr>
                        <a:t>Déc 2022</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Sept 2023</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1.1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659882"/>
                  </a:ext>
                </a:extLst>
              </a:tr>
            </a:tbl>
          </a:graphicData>
        </a:graphic>
      </p:graphicFrame>
      <p:grpSp>
        <p:nvGrpSpPr>
          <p:cNvPr id="13" name="Groupe 12"/>
          <p:cNvGrpSpPr/>
          <p:nvPr/>
        </p:nvGrpSpPr>
        <p:grpSpPr>
          <a:xfrm>
            <a:off x="458586" y="4572256"/>
            <a:ext cx="2509203" cy="390252"/>
            <a:chOff x="458586" y="4572256"/>
            <a:chExt cx="2509203" cy="390252"/>
          </a:xfrm>
        </p:grpSpPr>
        <p:sp>
          <p:nvSpPr>
            <p:cNvPr id="63" name="Rectangle 62">
              <a:extLst>
                <a:ext uri="{FF2B5EF4-FFF2-40B4-BE49-F238E27FC236}">
                  <a16:creationId xmlns:a16="http://schemas.microsoft.com/office/drawing/2014/main" id="{3B9C5C65-75B8-7780-C4F4-D703C0EE4673}"/>
                </a:ext>
              </a:extLst>
            </p:cNvPr>
            <p:cNvSpPr/>
            <p:nvPr/>
          </p:nvSpPr>
          <p:spPr>
            <a:xfrm>
              <a:off x="469914" y="4572256"/>
              <a:ext cx="828000" cy="139148"/>
            </a:xfrm>
            <a:prstGeom prst="rect">
              <a:avLst/>
            </a:prstGeom>
            <a:solidFill>
              <a:srgbClr val="D15C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C62E23D8-2C64-644A-2184-6A3788F13127}"/>
                </a:ext>
              </a:extLst>
            </p:cNvPr>
            <p:cNvSpPr/>
            <p:nvPr/>
          </p:nvSpPr>
          <p:spPr>
            <a:xfrm>
              <a:off x="469909" y="4711403"/>
              <a:ext cx="2497880" cy="251105"/>
            </a:xfrm>
            <a:prstGeom prst="rect">
              <a:avLst/>
            </a:prstGeom>
            <a:solidFill>
              <a:srgbClr val="D15C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65" name="ZoneTexte 64">
              <a:extLst>
                <a:ext uri="{FF2B5EF4-FFF2-40B4-BE49-F238E27FC236}">
                  <a16:creationId xmlns:a16="http://schemas.microsoft.com/office/drawing/2014/main" id="{44CA07A0-B449-A26C-B6AB-CD01F9572895}"/>
                </a:ext>
              </a:extLst>
            </p:cNvPr>
            <p:cNvSpPr txBox="1"/>
            <p:nvPr/>
          </p:nvSpPr>
          <p:spPr>
            <a:xfrm>
              <a:off x="458586" y="4585761"/>
              <a:ext cx="2497880" cy="338554"/>
            </a:xfrm>
            <a:prstGeom prst="rect">
              <a:avLst/>
            </a:prstGeom>
            <a:noFill/>
          </p:spPr>
          <p:txBody>
            <a:bodyPr wrap="square" lIns="36000" tIns="0" rIns="0" bIns="0">
              <a:noAutofit/>
            </a:bodyPr>
            <a:lstStyle/>
            <a:p>
              <a:pPr>
                <a:buNone/>
              </a:pPr>
              <a:r>
                <a:rPr lang="fr-FR" sz="800" dirty="0">
                  <a:solidFill>
                    <a:schemeClr val="bg1"/>
                  </a:solidFill>
                  <a:effectLst/>
                  <a:latin typeface="Arial" panose="020B0604020202020204" pitchFamily="34" charset="0"/>
                  <a:cs typeface="Arial" panose="020B0604020202020204" pitchFamily="34" charset="0"/>
                </a:rPr>
                <a:t>Sous-thème 2.2</a:t>
              </a:r>
              <a:r>
                <a:rPr lang="fr-FR" sz="800" b="1" dirty="0">
                  <a:solidFill>
                    <a:schemeClr val="bg1"/>
                  </a:solidFill>
                  <a:effectLst/>
                  <a:latin typeface="Arial" panose="020B0604020202020204" pitchFamily="34" charset="0"/>
                  <a:cs typeface="Arial" panose="020B0604020202020204" pitchFamily="34" charset="0"/>
                </a:rPr>
                <a:t> </a:t>
              </a:r>
              <a:endParaRPr lang="fr-FR" sz="800" dirty="0">
                <a:solidFill>
                  <a:schemeClr val="bg1"/>
                </a:solidFill>
                <a:effectLst/>
                <a:latin typeface="Arial" panose="020B0604020202020204" pitchFamily="34" charset="0"/>
                <a:cs typeface="Arial" panose="020B0604020202020204" pitchFamily="34" charset="0"/>
              </a:endParaRPr>
            </a:p>
            <a:p>
              <a:pPr>
                <a:buNone/>
              </a:pPr>
              <a:r>
                <a:rPr lang="fr-FR" sz="800" b="1" kern="0" dirty="0">
                  <a:solidFill>
                    <a:schemeClr val="bg1"/>
                  </a:solidFill>
                  <a:effectLst/>
                  <a:latin typeface="Arial" panose="020B0604020202020204" pitchFamily="34" charset="0"/>
                  <a:cs typeface="Arial" panose="020B0604020202020204" pitchFamily="34" charset="0"/>
                </a:rPr>
                <a:t>Dispensation de médicaments sans prescription </a:t>
              </a:r>
            </a:p>
            <a:p>
              <a:pPr>
                <a:buNone/>
              </a:pPr>
              <a:r>
                <a:rPr lang="fr-FR" sz="800" b="1" kern="0" dirty="0">
                  <a:solidFill>
                    <a:schemeClr val="bg1"/>
                  </a:solidFill>
                  <a:effectLst/>
                  <a:latin typeface="Arial" panose="020B0604020202020204" pitchFamily="34" charset="0"/>
                  <a:cs typeface="Arial" panose="020B0604020202020204" pitchFamily="34" charset="0"/>
                </a:rPr>
                <a:t>et des autres produits (marchandises autorisées) </a:t>
              </a:r>
              <a:endParaRPr lang="fr-FR" sz="800" kern="0" dirty="0">
                <a:solidFill>
                  <a:schemeClr val="bg1"/>
                </a:solidFill>
                <a:effectLst/>
                <a:latin typeface="Arial" panose="020B0604020202020204" pitchFamily="34" charset="0"/>
                <a:cs typeface="Arial" panose="020B0604020202020204" pitchFamily="34" charset="0"/>
              </a:endParaRPr>
            </a:p>
          </p:txBody>
        </p:sp>
      </p:grpSp>
      <p:graphicFrame>
        <p:nvGraphicFramePr>
          <p:cNvPr id="8" name="Tableau 7">
            <a:extLst>
              <a:ext uri="{FF2B5EF4-FFF2-40B4-BE49-F238E27FC236}">
                <a16:creationId xmlns:a16="http://schemas.microsoft.com/office/drawing/2014/main" id="{4718CBFF-3358-16DF-C313-D56998AD70C3}"/>
              </a:ext>
            </a:extLst>
          </p:cNvPr>
          <p:cNvGraphicFramePr>
            <a:graphicFrameLocks noGrp="1"/>
          </p:cNvGraphicFramePr>
          <p:nvPr>
            <p:extLst>
              <p:ext uri="{D42A27DB-BD31-4B8C-83A1-F6EECF244321}">
                <p14:modId xmlns:p14="http://schemas.microsoft.com/office/powerpoint/2010/main" val="246964842"/>
              </p:ext>
            </p:extLst>
          </p:nvPr>
        </p:nvGraphicFramePr>
        <p:xfrm>
          <a:off x="6434755" y="5227476"/>
          <a:ext cx="3852520" cy="29520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923370729"/>
                    </a:ext>
                  </a:extLst>
                </a:gridCol>
                <a:gridCol w="36000">
                  <a:extLst>
                    <a:ext uri="{9D8B030D-6E8A-4147-A177-3AD203B41FA5}">
                      <a16:colId xmlns:a16="http://schemas.microsoft.com/office/drawing/2014/main" val="2125722541"/>
                    </a:ext>
                  </a:extLst>
                </a:gridCol>
                <a:gridCol w="504520">
                  <a:extLst>
                    <a:ext uri="{9D8B030D-6E8A-4147-A177-3AD203B41FA5}">
                      <a16:colId xmlns:a16="http://schemas.microsoft.com/office/drawing/2014/main" val="3447318260"/>
                    </a:ext>
                  </a:extLst>
                </a:gridCol>
                <a:gridCol w="36000">
                  <a:extLst>
                    <a:ext uri="{9D8B030D-6E8A-4147-A177-3AD203B41FA5}">
                      <a16:colId xmlns:a16="http://schemas.microsoft.com/office/drawing/2014/main" val="3290316717"/>
                    </a:ext>
                  </a:extLst>
                </a:gridCol>
                <a:gridCol w="504000">
                  <a:extLst>
                    <a:ext uri="{9D8B030D-6E8A-4147-A177-3AD203B41FA5}">
                      <a16:colId xmlns:a16="http://schemas.microsoft.com/office/drawing/2014/main" val="2795252578"/>
                    </a:ext>
                  </a:extLst>
                </a:gridCol>
                <a:gridCol w="36000">
                  <a:extLst>
                    <a:ext uri="{9D8B030D-6E8A-4147-A177-3AD203B41FA5}">
                      <a16:colId xmlns:a16="http://schemas.microsoft.com/office/drawing/2014/main" val="1245904986"/>
                    </a:ext>
                  </a:extLst>
                </a:gridCol>
                <a:gridCol w="288000">
                  <a:extLst>
                    <a:ext uri="{9D8B030D-6E8A-4147-A177-3AD203B41FA5}">
                      <a16:colId xmlns:a16="http://schemas.microsoft.com/office/drawing/2014/main" val="3369446857"/>
                    </a:ext>
                  </a:extLst>
                </a:gridCol>
              </a:tblGrid>
              <a:tr h="1476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C.02 Recours à un sous-traitant pour la réalisation des préparations</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842085"/>
                  </a:ext>
                </a:extLst>
              </a:tr>
              <a:tr h="1476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C.30 Gestion de la PDA</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zo Sans" panose="020B0603030503020204" pitchFamily="34" charset="77"/>
                        </a:rPr>
                        <a:t>Janv</a:t>
                      </a:r>
                      <a:r>
                        <a:rPr lang="fr-FR" sz="600" b="0" kern="0" spc="-20" baseline="0" dirty="0">
                          <a:solidFill>
                            <a:schemeClr val="bg2"/>
                          </a:solidFill>
                          <a:latin typeface="Azo Sans" panose="020B0603030503020204" pitchFamily="34" charset="77"/>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zo Sans" panose="020B0603030503020204" pitchFamily="34" charset="77"/>
                        </a:rPr>
                        <a:t>Nov</a:t>
                      </a:r>
                      <a:r>
                        <a:rPr lang="fr-FR" sz="600" b="0" kern="0" spc="-20" baseline="0" dirty="0">
                          <a:solidFill>
                            <a:srgbClr val="002060"/>
                          </a:solidFill>
                          <a:latin typeface="Azo Sans" panose="020B0603030503020204" pitchFamily="34" charset="77"/>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zo Sans" panose="020B0603030503020204" pitchFamily="34" charset="77"/>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768897"/>
                  </a:ext>
                </a:extLst>
              </a:tr>
            </a:tbl>
          </a:graphicData>
        </a:graphic>
      </p:graphicFrame>
      <p:grpSp>
        <p:nvGrpSpPr>
          <p:cNvPr id="16" name="Groupe 15"/>
          <p:cNvGrpSpPr/>
          <p:nvPr/>
        </p:nvGrpSpPr>
        <p:grpSpPr>
          <a:xfrm>
            <a:off x="6434755" y="4726334"/>
            <a:ext cx="2959504" cy="358248"/>
            <a:chOff x="6434755" y="4726334"/>
            <a:chExt cx="2959504" cy="358248"/>
          </a:xfrm>
        </p:grpSpPr>
        <p:sp>
          <p:nvSpPr>
            <p:cNvPr id="10" name="Rectangle 9">
              <a:extLst>
                <a:ext uri="{FF2B5EF4-FFF2-40B4-BE49-F238E27FC236}">
                  <a16:creationId xmlns:a16="http://schemas.microsoft.com/office/drawing/2014/main" id="{3D0F3E7E-B829-A853-3862-5C5B40B97F6B}"/>
                </a:ext>
              </a:extLst>
            </p:cNvPr>
            <p:cNvSpPr/>
            <p:nvPr/>
          </p:nvSpPr>
          <p:spPr>
            <a:xfrm>
              <a:off x="6434755" y="4726334"/>
              <a:ext cx="792000" cy="139148"/>
            </a:xfrm>
            <a:prstGeom prst="rect">
              <a:avLst/>
            </a:prstGeom>
            <a:solidFill>
              <a:srgbClr val="D15C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AC90B7B-E9C5-19FC-6E88-6BFE630AA82F}"/>
                </a:ext>
              </a:extLst>
            </p:cNvPr>
            <p:cNvSpPr/>
            <p:nvPr/>
          </p:nvSpPr>
          <p:spPr>
            <a:xfrm>
              <a:off x="6439403" y="4865482"/>
              <a:ext cx="2954856" cy="170322"/>
            </a:xfrm>
            <a:prstGeom prst="rect">
              <a:avLst/>
            </a:prstGeom>
            <a:solidFill>
              <a:srgbClr val="D15C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C108E3B4-F1C9-7EB5-180B-C24551303B5E}"/>
                </a:ext>
              </a:extLst>
            </p:cNvPr>
            <p:cNvSpPr txBox="1"/>
            <p:nvPr/>
          </p:nvSpPr>
          <p:spPr>
            <a:xfrm>
              <a:off x="6434757" y="4746028"/>
              <a:ext cx="2959502" cy="338554"/>
            </a:xfrm>
            <a:prstGeom prst="rect">
              <a:avLst/>
            </a:prstGeom>
            <a:noFill/>
          </p:spPr>
          <p:txBody>
            <a:bodyPr wrap="square" lIns="36000" tIns="0" rIns="0" bIns="0">
              <a:noAutofit/>
            </a:bodyPr>
            <a:lstStyle/>
            <a:p>
              <a:pPr>
                <a:buNone/>
              </a:pPr>
              <a:r>
                <a:rPr lang="fr-FR" sz="800" dirty="0">
                  <a:solidFill>
                    <a:schemeClr val="bg1"/>
                  </a:solidFill>
                  <a:latin typeface="Arial" panose="020B0604020202020204" pitchFamily="34" charset="0"/>
                  <a:cs typeface="Arial" panose="020B0604020202020204" pitchFamily="34" charset="0"/>
                </a:rPr>
                <a:t>S</a:t>
              </a:r>
              <a:r>
                <a:rPr lang="fr-FR" sz="800" dirty="0">
                  <a:solidFill>
                    <a:schemeClr val="bg1"/>
                  </a:solidFill>
                  <a:effectLst/>
                  <a:latin typeface="Arial" panose="020B0604020202020204" pitchFamily="34" charset="0"/>
                  <a:cs typeface="Arial" panose="020B0604020202020204" pitchFamily="34" charset="0"/>
                </a:rPr>
                <a:t>ous-thème 2.3</a:t>
              </a:r>
              <a:r>
                <a:rPr lang="fr-FR" sz="800" b="1" dirty="0">
                  <a:solidFill>
                    <a:schemeClr val="bg1"/>
                  </a:solidFill>
                  <a:effectLst/>
                  <a:latin typeface="Arial" panose="020B0604020202020204" pitchFamily="34" charset="0"/>
                  <a:cs typeface="Arial" panose="020B0604020202020204" pitchFamily="34" charset="0"/>
                </a:rPr>
                <a:t> </a:t>
              </a:r>
              <a:endParaRPr lang="fr-FR" sz="800" dirty="0">
                <a:solidFill>
                  <a:schemeClr val="bg1"/>
                </a:solidFill>
                <a:effectLst/>
                <a:latin typeface="Arial" panose="020B0604020202020204" pitchFamily="34" charset="0"/>
                <a:cs typeface="Arial" panose="020B0604020202020204" pitchFamily="34" charset="0"/>
              </a:endParaRPr>
            </a:p>
            <a:p>
              <a:pPr>
                <a:buNone/>
              </a:pPr>
              <a:r>
                <a:rPr lang="fr-FR" sz="800" b="1" kern="0" dirty="0">
                  <a:solidFill>
                    <a:schemeClr val="bg1"/>
                  </a:solidFill>
                  <a:effectLst/>
                  <a:latin typeface="Arial" panose="020B0604020202020204" pitchFamily="34" charset="0"/>
                  <a:cs typeface="Arial" panose="020B0604020202020204" pitchFamily="34" charset="0"/>
                </a:rPr>
                <a:t>Préparations à destination du public et des autres officines</a:t>
              </a:r>
              <a:endParaRPr lang="fr-FR" sz="800" kern="0" dirty="0">
                <a:solidFill>
                  <a:schemeClr val="bg1"/>
                </a:solidFill>
                <a:effectLst/>
                <a:latin typeface="Arial" panose="020B0604020202020204" pitchFamily="34" charset="0"/>
                <a:cs typeface="Arial" panose="020B0604020202020204" pitchFamily="34" charset="0"/>
              </a:endParaRPr>
            </a:p>
          </p:txBody>
        </p:sp>
      </p:grpSp>
      <p:pic>
        <p:nvPicPr>
          <p:cNvPr id="46" name="Graphique 45">
            <a:extLst>
              <a:ext uri="{FF2B5EF4-FFF2-40B4-BE49-F238E27FC236}">
                <a16:creationId xmlns:a16="http://schemas.microsoft.com/office/drawing/2014/main" id="{4560E2DA-8326-5480-18C1-A223D35FD25B}"/>
              </a:ext>
            </a:extLst>
          </p:cNvPr>
          <p:cNvPicPr>
            <a:picLocks noChangeAspect="1"/>
          </p:cNvPicPr>
          <p:nvPr/>
        </p:nvPicPr>
        <p:blipFill>
          <a:blip r:embed="rId2">
            <a:extLst>
              <a:ext uri="{96DAC541-7B7A-43D3-8B79-37D633B846F1}">
                <asvg:svgBlip xmlns="" xmlns:asvg="http://schemas.microsoft.com/office/drawing/2016/SVG/main" r:embed="rId3"/>
              </a:ext>
            </a:extLst>
          </a:blip>
          <a:srcRect/>
          <a:stretch/>
        </p:blipFill>
        <p:spPr>
          <a:xfrm>
            <a:off x="4915663" y="5318890"/>
            <a:ext cx="439371" cy="490067"/>
          </a:xfrm>
          <a:prstGeom prst="rect">
            <a:avLst/>
          </a:prstGeom>
        </p:spPr>
      </p:pic>
      <p:sp>
        <p:nvSpPr>
          <p:cNvPr id="18" name="Espace réservé du numéro de diapositive 17">
            <a:extLst>
              <a:ext uri="{FF2B5EF4-FFF2-40B4-BE49-F238E27FC236}">
                <a16:creationId xmlns:a16="http://schemas.microsoft.com/office/drawing/2014/main" id="{C17681D2-9706-87B3-4FB6-A8B30AF9B8B1}"/>
              </a:ext>
            </a:extLst>
          </p:cNvPr>
          <p:cNvSpPr>
            <a:spLocks noGrp="1"/>
          </p:cNvSpPr>
          <p:nvPr>
            <p:ph type="sldNum" sz="quarter" idx="4"/>
          </p:nvPr>
        </p:nvSpPr>
        <p:spPr/>
        <p:txBody>
          <a:bodyPr/>
          <a:lstStyle/>
          <a:p>
            <a:fld id="{0CD46AB4-8697-344B-B099-9FF5630D42BB}" type="slidenum">
              <a:rPr lang="fr-FR" smtClean="0"/>
              <a:pPr/>
              <a:t>11</a:t>
            </a:fld>
            <a:r>
              <a:rPr lang="fr-FR"/>
              <a:t>/13</a:t>
            </a:r>
            <a:endParaRPr lang="fr-FR" sz="700" dirty="0"/>
          </a:p>
        </p:txBody>
      </p:sp>
      <p:graphicFrame>
        <p:nvGraphicFramePr>
          <p:cNvPr id="4" name="Tableau 3">
            <a:extLst>
              <a:ext uri="{FF2B5EF4-FFF2-40B4-BE49-F238E27FC236}">
                <a16:creationId xmlns:a16="http://schemas.microsoft.com/office/drawing/2014/main" id="{C6C715FE-32FD-DF5C-1167-2DD598CBF828}"/>
              </a:ext>
            </a:extLst>
          </p:cNvPr>
          <p:cNvGraphicFramePr>
            <a:graphicFrameLocks noGrp="1"/>
          </p:cNvGraphicFramePr>
          <p:nvPr>
            <p:extLst>
              <p:ext uri="{D42A27DB-BD31-4B8C-83A1-F6EECF244321}">
                <p14:modId xmlns:p14="http://schemas.microsoft.com/office/powerpoint/2010/main" val="3946211448"/>
              </p:ext>
            </p:extLst>
          </p:nvPr>
        </p:nvGraphicFramePr>
        <p:xfrm>
          <a:off x="5940000" y="6895411"/>
          <a:ext cx="4339000" cy="108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369644454"/>
                    </a:ext>
                  </a:extLst>
                </a:gridCol>
                <a:gridCol w="61400">
                  <a:extLst>
                    <a:ext uri="{9D8B030D-6E8A-4147-A177-3AD203B41FA5}">
                      <a16:colId xmlns:a16="http://schemas.microsoft.com/office/drawing/2014/main" val="3635260549"/>
                    </a:ext>
                  </a:extLst>
                </a:gridCol>
                <a:gridCol w="540000">
                  <a:extLst>
                    <a:ext uri="{9D8B030D-6E8A-4147-A177-3AD203B41FA5}">
                      <a16:colId xmlns:a16="http://schemas.microsoft.com/office/drawing/2014/main" val="3584835508"/>
                    </a:ext>
                  </a:extLst>
                </a:gridCol>
                <a:gridCol w="61400">
                  <a:extLst>
                    <a:ext uri="{9D8B030D-6E8A-4147-A177-3AD203B41FA5}">
                      <a16:colId xmlns:a16="http://schemas.microsoft.com/office/drawing/2014/main" val="2999773514"/>
                    </a:ext>
                  </a:extLst>
                </a:gridCol>
                <a:gridCol w="360000">
                  <a:extLst>
                    <a:ext uri="{9D8B030D-6E8A-4147-A177-3AD203B41FA5}">
                      <a16:colId xmlns:a16="http://schemas.microsoft.com/office/drawing/2014/main" val="3062825432"/>
                    </a:ext>
                  </a:extLst>
                </a:gridCol>
                <a:gridCol w="61400">
                  <a:extLst>
                    <a:ext uri="{9D8B030D-6E8A-4147-A177-3AD203B41FA5}">
                      <a16:colId xmlns:a16="http://schemas.microsoft.com/office/drawing/2014/main" val="1814470716"/>
                    </a:ext>
                  </a:extLst>
                </a:gridCol>
                <a:gridCol w="828000">
                  <a:extLst>
                    <a:ext uri="{9D8B030D-6E8A-4147-A177-3AD203B41FA5}">
                      <a16:colId xmlns:a16="http://schemas.microsoft.com/office/drawing/2014/main" val="1684783802"/>
                    </a:ext>
                  </a:extLst>
                </a:gridCol>
                <a:gridCol w="61400">
                  <a:extLst>
                    <a:ext uri="{9D8B030D-6E8A-4147-A177-3AD203B41FA5}">
                      <a16:colId xmlns:a16="http://schemas.microsoft.com/office/drawing/2014/main" val="3787957613"/>
                    </a:ext>
                  </a:extLst>
                </a:gridCol>
                <a:gridCol w="1080000">
                  <a:extLst>
                    <a:ext uri="{9D8B030D-6E8A-4147-A177-3AD203B41FA5}">
                      <a16:colId xmlns:a16="http://schemas.microsoft.com/office/drawing/2014/main" val="2069244571"/>
                    </a:ext>
                  </a:extLst>
                </a:gridCol>
                <a:gridCol w="61400">
                  <a:extLst>
                    <a:ext uri="{9D8B030D-6E8A-4147-A177-3AD203B41FA5}">
                      <a16:colId xmlns:a16="http://schemas.microsoft.com/office/drawing/2014/main" val="1983478970"/>
                    </a:ext>
                  </a:extLst>
                </a:gridCol>
                <a:gridCol w="792000">
                  <a:extLst>
                    <a:ext uri="{9D8B030D-6E8A-4147-A177-3AD203B41FA5}">
                      <a16:colId xmlns:a16="http://schemas.microsoft.com/office/drawing/2014/main" val="4238589719"/>
                    </a:ext>
                  </a:extLst>
                </a:gridCol>
              </a:tblGrid>
              <a:tr h="108000">
                <a:tc>
                  <a:txBody>
                    <a:bodyPr/>
                    <a:lstStyle/>
                    <a:p>
                      <a:pPr algn="l">
                        <a:lnSpc>
                          <a:spcPts val="720"/>
                        </a:lnSpc>
                      </a:pPr>
                      <a:r>
                        <a:rPr lang="fr-FR" sz="600" b="1" i="0" kern="0" spc="0" baseline="0" dirty="0">
                          <a:solidFill>
                            <a:schemeClr val="tx1"/>
                          </a:solidFill>
                          <a:latin typeface="Azo Sans" panose="020B0603030503020204" pitchFamily="34" charset="77"/>
                        </a:rPr>
                        <a:t>Légende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720"/>
                        </a:lnSpc>
                      </a:pPr>
                      <a:endParaRPr lang="fr-FR" sz="600" b="0" kern="0" spc="0" baseline="0" dirty="0">
                        <a:solidFill>
                          <a:schemeClr val="accent1"/>
                        </a:solidFill>
                        <a:latin typeface="Azo Sans" panose="020B0603030503020204" pitchFamily="34" charset="77"/>
                      </a:endParaRP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720"/>
                        </a:lnSpc>
                      </a:pPr>
                      <a:r>
                        <a:rPr lang="fr-FR" sz="600" b="0" kern="0" spc="0" baseline="0" dirty="0">
                          <a:solidFill>
                            <a:schemeClr val="bg1"/>
                          </a:solidFill>
                          <a:latin typeface="Azo Sans" panose="020B0603030503020204" pitchFamily="34" charset="77"/>
                        </a:rPr>
                        <a:t> Sous-thème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lnSpc>
                          <a:spcPts val="720"/>
                        </a:lnSpc>
                      </a:pPr>
                      <a:endParaRPr lang="fr-FR" sz="600" b="0" kern="0" spc="0" baseline="0" dirty="0">
                        <a:solidFill>
                          <a:schemeClr val="accent1"/>
                        </a:solidFill>
                        <a:latin typeface="Azo Sans" panose="020B0603030503020204" pitchFamily="34" charset="77"/>
                      </a:endParaRP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720"/>
                        </a:lnSpc>
                      </a:pPr>
                      <a:r>
                        <a:rPr lang="fr-FR" sz="600" b="0" kern="0" spc="0" baseline="0" dirty="0">
                          <a:solidFill>
                            <a:schemeClr val="bg1"/>
                          </a:solidFill>
                          <a:latin typeface="Azo Sans" panose="020B0603030503020204" pitchFamily="34" charset="77"/>
                        </a:rPr>
                        <a:t> Outils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lnSpc>
                          <a:spcPts val="720"/>
                        </a:lnSpc>
                      </a:pPr>
                      <a:endParaRPr lang="fr-FR" sz="600" b="0" kern="0" spc="-20" baseline="0" dirty="0">
                        <a:solidFill>
                          <a:schemeClr val="accent1"/>
                        </a:solidFill>
                        <a:latin typeface="Azo Sans" panose="020B0603030503020204" pitchFamily="34" charset="77"/>
                      </a:endParaRPr>
                    </a:p>
                  </a:txBody>
                  <a:tcPr marL="3600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720"/>
                        </a:lnSpc>
                      </a:pPr>
                      <a:r>
                        <a:rPr lang="fr-FR" sz="600" b="0" kern="0" spc="-20" baseline="0" dirty="0">
                          <a:solidFill>
                            <a:schemeClr val="bg1"/>
                          </a:solidFill>
                          <a:latin typeface="Azo Sans" panose="020B0603030503020204" pitchFamily="34" charset="77"/>
                        </a:rPr>
                        <a:t> Date de mise en ligne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ts val="720"/>
                        </a:lnSpc>
                      </a:pPr>
                      <a:endParaRPr lang="fr-FR" sz="600" b="0" kern="0" spc="-20" baseline="0" dirty="0">
                        <a:solidFill>
                          <a:schemeClr val="accent1"/>
                        </a:solidFill>
                        <a:latin typeface="Azo Sans" panose="020B0603030503020204" pitchFamily="34" charset="77"/>
                      </a:endParaRP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ts val="720"/>
                        </a:lnSpc>
                        <a:spcBef>
                          <a:spcPts val="0"/>
                        </a:spcBef>
                        <a:spcAft>
                          <a:spcPts val="0"/>
                        </a:spcAft>
                        <a:buClrTx/>
                        <a:buSzTx/>
                        <a:buFontTx/>
                        <a:buNone/>
                        <a:tabLst/>
                        <a:defRPr/>
                      </a:pPr>
                      <a:r>
                        <a:rPr lang="fr-FR" sz="600" b="0" kern="0" spc="-20" baseline="0" dirty="0">
                          <a:solidFill>
                            <a:srgbClr val="002060"/>
                          </a:solidFill>
                          <a:latin typeface="Azo Sans" panose="020B0603030503020204" pitchFamily="34" charset="77"/>
                        </a:rPr>
                        <a:t> </a:t>
                      </a:r>
                      <a:r>
                        <a:rPr lang="fr-FR" sz="600" b="0" kern="0" spc="-20" baseline="0" dirty="0">
                          <a:solidFill>
                            <a:schemeClr val="bg1"/>
                          </a:solidFill>
                          <a:latin typeface="Azo Sans" panose="020B0603030503020204" pitchFamily="34" charset="77"/>
                        </a:rPr>
                        <a:t>Date de dernière modification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a:lnSpc>
                          <a:spcPts val="720"/>
                        </a:lnSpc>
                      </a:pPr>
                      <a:endParaRPr lang="fr-FR" sz="600" b="0" kern="0" spc="-20" baseline="0" dirty="0">
                        <a:solidFill>
                          <a:schemeClr val="accent1"/>
                        </a:solidFill>
                        <a:latin typeface="Azo Sans" panose="020B0603030503020204" pitchFamily="34" charset="77"/>
                      </a:endParaRP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ts val="720"/>
                        </a:lnSpc>
                        <a:spcBef>
                          <a:spcPts val="0"/>
                        </a:spcBef>
                        <a:spcAft>
                          <a:spcPts val="0"/>
                        </a:spcAft>
                        <a:buClrTx/>
                        <a:buSzTx/>
                        <a:buFontTx/>
                        <a:buNone/>
                        <a:tabLst/>
                        <a:defRPr/>
                      </a:pPr>
                      <a:r>
                        <a:rPr lang="fr-FR" sz="600" b="0" u="none" kern="0" spc="-20" baseline="0" dirty="0">
                          <a:solidFill>
                            <a:schemeClr val="bg1"/>
                          </a:solidFill>
                          <a:latin typeface="Azo Sans" panose="020B0603030503020204" pitchFamily="34" charset="77"/>
                        </a:rPr>
                        <a:t> N° de version actuelle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518677729"/>
                  </a:ext>
                </a:extLst>
              </a:tr>
            </a:tbl>
          </a:graphicData>
        </a:graphic>
      </p:graphicFrame>
      <p:sp>
        <p:nvSpPr>
          <p:cNvPr id="7" name="Forme libre 6">
            <a:extLst>
              <a:ext uri="{FF2B5EF4-FFF2-40B4-BE49-F238E27FC236}">
                <a16:creationId xmlns:a16="http://schemas.microsoft.com/office/drawing/2014/main" id="{B18137CD-1CE8-72E8-9AD1-705D869B0863}"/>
              </a:ext>
            </a:extLst>
          </p:cNvPr>
          <p:cNvSpPr/>
          <p:nvPr/>
        </p:nvSpPr>
        <p:spPr>
          <a:xfrm>
            <a:off x="3291519" y="2698019"/>
            <a:ext cx="3551722" cy="91068"/>
          </a:xfrm>
          <a:custGeom>
            <a:avLst/>
            <a:gdLst>
              <a:gd name="csX0" fmla="*/ 0 w 3672000"/>
              <a:gd name="csY0" fmla="*/ 0 h 269206"/>
              <a:gd name="csX1" fmla="*/ 3672000 w 3672000"/>
              <a:gd name="csY1" fmla="*/ 0 h 269206"/>
              <a:gd name="csX2" fmla="*/ 3672000 w 3672000"/>
              <a:gd name="csY2" fmla="*/ 179685 h 269206"/>
              <a:gd name="csX3" fmla="*/ 1910486 w 3672000"/>
              <a:gd name="csY3" fmla="*/ 179685 h 269206"/>
              <a:gd name="csX4" fmla="*/ 1836000 w 3672000"/>
              <a:gd name="csY4" fmla="*/ 269206 h 269206"/>
              <a:gd name="csX5" fmla="*/ 1761514 w 3672000"/>
              <a:gd name="csY5" fmla="*/ 179685 h 269206"/>
              <a:gd name="csX6" fmla="*/ 0 w 3672000"/>
              <a:gd name="csY6" fmla="*/ 179685 h 269206"/>
              <a:gd name="csX0" fmla="*/ 3672000 w 3763440"/>
              <a:gd name="csY0" fmla="*/ 0 h 269206"/>
              <a:gd name="csX1" fmla="*/ 3672000 w 3763440"/>
              <a:gd name="csY1" fmla="*/ 179685 h 269206"/>
              <a:gd name="csX2" fmla="*/ 1910486 w 3763440"/>
              <a:gd name="csY2" fmla="*/ 179685 h 269206"/>
              <a:gd name="csX3" fmla="*/ 1836000 w 3763440"/>
              <a:gd name="csY3" fmla="*/ 269206 h 269206"/>
              <a:gd name="csX4" fmla="*/ 1761514 w 3763440"/>
              <a:gd name="csY4" fmla="*/ 179685 h 269206"/>
              <a:gd name="csX5" fmla="*/ 0 w 3763440"/>
              <a:gd name="csY5" fmla="*/ 179685 h 269206"/>
              <a:gd name="csX6" fmla="*/ 0 w 3763440"/>
              <a:gd name="csY6" fmla="*/ 0 h 269206"/>
              <a:gd name="csX7" fmla="*/ 3763440 w 3763440"/>
              <a:gd name="csY7" fmla="*/ 91440 h 269206"/>
              <a:gd name="csX0" fmla="*/ 3672000 w 3672000"/>
              <a:gd name="csY0" fmla="*/ 0 h 269206"/>
              <a:gd name="csX1" fmla="*/ 3672000 w 3672000"/>
              <a:gd name="csY1" fmla="*/ 179685 h 269206"/>
              <a:gd name="csX2" fmla="*/ 1910486 w 3672000"/>
              <a:gd name="csY2" fmla="*/ 179685 h 269206"/>
              <a:gd name="csX3" fmla="*/ 1836000 w 3672000"/>
              <a:gd name="csY3" fmla="*/ 269206 h 269206"/>
              <a:gd name="csX4" fmla="*/ 1761514 w 3672000"/>
              <a:gd name="csY4" fmla="*/ 179685 h 269206"/>
              <a:gd name="csX5" fmla="*/ 0 w 3672000"/>
              <a:gd name="csY5" fmla="*/ 179685 h 269206"/>
              <a:gd name="csX6" fmla="*/ 0 w 3672000"/>
              <a:gd name="csY6" fmla="*/ 0 h 269206"/>
              <a:gd name="csX0" fmla="*/ 3672000 w 3672000"/>
              <a:gd name="csY0" fmla="*/ 179685 h 269206"/>
              <a:gd name="csX1" fmla="*/ 1910486 w 3672000"/>
              <a:gd name="csY1" fmla="*/ 179685 h 269206"/>
              <a:gd name="csX2" fmla="*/ 1836000 w 3672000"/>
              <a:gd name="csY2" fmla="*/ 269206 h 269206"/>
              <a:gd name="csX3" fmla="*/ 1761514 w 3672000"/>
              <a:gd name="csY3" fmla="*/ 179685 h 269206"/>
              <a:gd name="csX4" fmla="*/ 0 w 3672000"/>
              <a:gd name="csY4" fmla="*/ 179685 h 269206"/>
              <a:gd name="csX5" fmla="*/ 0 w 3672000"/>
              <a:gd name="csY5" fmla="*/ 0 h 269206"/>
              <a:gd name="csX0" fmla="*/ 3672000 w 3672000"/>
              <a:gd name="csY0" fmla="*/ 0 h 89521"/>
              <a:gd name="csX1" fmla="*/ 1910486 w 3672000"/>
              <a:gd name="csY1" fmla="*/ 0 h 89521"/>
              <a:gd name="csX2" fmla="*/ 1836000 w 3672000"/>
              <a:gd name="csY2" fmla="*/ 89521 h 89521"/>
              <a:gd name="csX3" fmla="*/ 1761514 w 3672000"/>
              <a:gd name="csY3" fmla="*/ 0 h 89521"/>
              <a:gd name="csX4" fmla="*/ 0 w 3672000"/>
              <a:gd name="csY4" fmla="*/ 0 h 89521"/>
              <a:gd name="csX0" fmla="*/ 3672000 w 3672000"/>
              <a:gd name="csY0" fmla="*/ 1547 h 91068"/>
              <a:gd name="csX1" fmla="*/ 1910486 w 3672000"/>
              <a:gd name="csY1" fmla="*/ 1547 h 91068"/>
              <a:gd name="csX2" fmla="*/ 1836000 w 3672000"/>
              <a:gd name="csY2" fmla="*/ 91068 h 91068"/>
              <a:gd name="csX3" fmla="*/ 1761514 w 3672000"/>
              <a:gd name="csY3" fmla="*/ 1547 h 91068"/>
              <a:gd name="csX4" fmla="*/ 66447 w 3672000"/>
              <a:gd name="csY4" fmla="*/ 0 h 91068"/>
              <a:gd name="csX5" fmla="*/ 0 w 3672000"/>
              <a:gd name="csY5" fmla="*/ 1547 h 91068"/>
              <a:gd name="csX0" fmla="*/ 3672000 w 3672000"/>
              <a:gd name="csY0" fmla="*/ 1547 h 91068"/>
              <a:gd name="csX1" fmla="*/ 3618169 w 3672000"/>
              <a:gd name="csY1" fmla="*/ 0 h 91068"/>
              <a:gd name="csX2" fmla="*/ 1910486 w 3672000"/>
              <a:gd name="csY2" fmla="*/ 1547 h 91068"/>
              <a:gd name="csX3" fmla="*/ 1836000 w 3672000"/>
              <a:gd name="csY3" fmla="*/ 91068 h 91068"/>
              <a:gd name="csX4" fmla="*/ 1761514 w 3672000"/>
              <a:gd name="csY4" fmla="*/ 1547 h 91068"/>
              <a:gd name="csX5" fmla="*/ 66447 w 3672000"/>
              <a:gd name="csY5" fmla="*/ 0 h 91068"/>
              <a:gd name="csX6" fmla="*/ 0 w 3672000"/>
              <a:gd name="csY6" fmla="*/ 1547 h 91068"/>
              <a:gd name="csX0" fmla="*/ 3618169 w 3618169"/>
              <a:gd name="csY0" fmla="*/ 0 h 91068"/>
              <a:gd name="csX1" fmla="*/ 1910486 w 3618169"/>
              <a:gd name="csY1" fmla="*/ 1547 h 91068"/>
              <a:gd name="csX2" fmla="*/ 1836000 w 3618169"/>
              <a:gd name="csY2" fmla="*/ 91068 h 91068"/>
              <a:gd name="csX3" fmla="*/ 1761514 w 3618169"/>
              <a:gd name="csY3" fmla="*/ 1547 h 91068"/>
              <a:gd name="csX4" fmla="*/ 66447 w 3618169"/>
              <a:gd name="csY4" fmla="*/ 0 h 91068"/>
              <a:gd name="csX5" fmla="*/ 0 w 3618169"/>
              <a:gd name="csY5" fmla="*/ 1547 h 91068"/>
              <a:gd name="csX0" fmla="*/ 3551722 w 3551722"/>
              <a:gd name="csY0" fmla="*/ 0 h 91068"/>
              <a:gd name="csX1" fmla="*/ 1844039 w 3551722"/>
              <a:gd name="csY1" fmla="*/ 1547 h 91068"/>
              <a:gd name="csX2" fmla="*/ 1769553 w 3551722"/>
              <a:gd name="csY2" fmla="*/ 91068 h 91068"/>
              <a:gd name="csX3" fmla="*/ 1695067 w 3551722"/>
              <a:gd name="csY3" fmla="*/ 1547 h 91068"/>
              <a:gd name="csX4" fmla="*/ 0 w 3551722"/>
              <a:gd name="csY4" fmla="*/ 0 h 91068"/>
            </a:gdLst>
            <a:ahLst/>
            <a:cxnLst>
              <a:cxn ang="0">
                <a:pos x="csX0" y="csY0"/>
              </a:cxn>
              <a:cxn ang="0">
                <a:pos x="csX1" y="csY1"/>
              </a:cxn>
              <a:cxn ang="0">
                <a:pos x="csX2" y="csY2"/>
              </a:cxn>
              <a:cxn ang="0">
                <a:pos x="csX3" y="csY3"/>
              </a:cxn>
              <a:cxn ang="0">
                <a:pos x="csX4" y="csY4"/>
              </a:cxn>
            </a:cxnLst>
            <a:rect l="l" t="t" r="r" b="b"/>
            <a:pathLst>
              <a:path w="3551722" h="91068">
                <a:moveTo>
                  <a:pt x="3551722" y="0"/>
                </a:moveTo>
                <a:lnTo>
                  <a:pt x="1844039" y="1547"/>
                </a:lnTo>
                <a:lnTo>
                  <a:pt x="1769553" y="91068"/>
                </a:lnTo>
                <a:lnTo>
                  <a:pt x="1695067" y="1547"/>
                </a:lnTo>
                <a:lnTo>
                  <a:pt x="0" y="0"/>
                </a:lnTo>
              </a:path>
            </a:pathLst>
          </a:custGeom>
          <a:noFill/>
          <a:ln w="3175">
            <a:solidFill>
              <a:srgbClr val="D15C3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5" name="Forme libre 14">
            <a:extLst>
              <a:ext uri="{FF2B5EF4-FFF2-40B4-BE49-F238E27FC236}">
                <a16:creationId xmlns:a16="http://schemas.microsoft.com/office/drawing/2014/main" id="{8244E802-DCEF-9E94-8B24-885BDBF35AAC}"/>
              </a:ext>
            </a:extLst>
          </p:cNvPr>
          <p:cNvSpPr/>
          <p:nvPr/>
        </p:nvSpPr>
        <p:spPr>
          <a:xfrm>
            <a:off x="471638" y="5021179"/>
            <a:ext cx="2503305" cy="91355"/>
          </a:xfrm>
          <a:custGeom>
            <a:avLst/>
            <a:gdLst>
              <a:gd name="csX0" fmla="*/ 0 w 2592945"/>
              <a:gd name="csY0" fmla="*/ 0 h 269206"/>
              <a:gd name="csX1" fmla="*/ 2592945 w 2592945"/>
              <a:gd name="csY1" fmla="*/ 0 h 269206"/>
              <a:gd name="csX2" fmla="*/ 2592945 w 2592945"/>
              <a:gd name="csY2" fmla="*/ 179685 h 269206"/>
              <a:gd name="csX3" fmla="*/ 1370958 w 2592945"/>
              <a:gd name="csY3" fmla="*/ 179685 h 269206"/>
              <a:gd name="csX4" fmla="*/ 1296472 w 2592945"/>
              <a:gd name="csY4" fmla="*/ 269206 h 269206"/>
              <a:gd name="csX5" fmla="*/ 1221986 w 2592945"/>
              <a:gd name="csY5" fmla="*/ 179685 h 269206"/>
              <a:gd name="csX6" fmla="*/ 0 w 2592945"/>
              <a:gd name="csY6" fmla="*/ 179685 h 269206"/>
              <a:gd name="csX0" fmla="*/ 2592945 w 2684385"/>
              <a:gd name="csY0" fmla="*/ 0 h 269206"/>
              <a:gd name="csX1" fmla="*/ 2592945 w 2684385"/>
              <a:gd name="csY1" fmla="*/ 179685 h 269206"/>
              <a:gd name="csX2" fmla="*/ 1370958 w 2684385"/>
              <a:gd name="csY2" fmla="*/ 179685 h 269206"/>
              <a:gd name="csX3" fmla="*/ 1296472 w 2684385"/>
              <a:gd name="csY3" fmla="*/ 269206 h 269206"/>
              <a:gd name="csX4" fmla="*/ 1221986 w 2684385"/>
              <a:gd name="csY4" fmla="*/ 179685 h 269206"/>
              <a:gd name="csX5" fmla="*/ 0 w 2684385"/>
              <a:gd name="csY5" fmla="*/ 179685 h 269206"/>
              <a:gd name="csX6" fmla="*/ 0 w 2684385"/>
              <a:gd name="csY6" fmla="*/ 0 h 269206"/>
              <a:gd name="csX7" fmla="*/ 2684385 w 2684385"/>
              <a:gd name="csY7" fmla="*/ 91440 h 269206"/>
              <a:gd name="csX0" fmla="*/ 2592945 w 2592945"/>
              <a:gd name="csY0" fmla="*/ 0 h 269206"/>
              <a:gd name="csX1" fmla="*/ 2592945 w 2592945"/>
              <a:gd name="csY1" fmla="*/ 179685 h 269206"/>
              <a:gd name="csX2" fmla="*/ 1370958 w 2592945"/>
              <a:gd name="csY2" fmla="*/ 179685 h 269206"/>
              <a:gd name="csX3" fmla="*/ 1296472 w 2592945"/>
              <a:gd name="csY3" fmla="*/ 269206 h 269206"/>
              <a:gd name="csX4" fmla="*/ 1221986 w 2592945"/>
              <a:gd name="csY4" fmla="*/ 179685 h 269206"/>
              <a:gd name="csX5" fmla="*/ 0 w 2592945"/>
              <a:gd name="csY5" fmla="*/ 179685 h 269206"/>
              <a:gd name="csX6" fmla="*/ 0 w 2592945"/>
              <a:gd name="csY6" fmla="*/ 0 h 269206"/>
              <a:gd name="csX0" fmla="*/ 2592945 w 2592945"/>
              <a:gd name="csY0" fmla="*/ 179685 h 269206"/>
              <a:gd name="csX1" fmla="*/ 1370958 w 2592945"/>
              <a:gd name="csY1" fmla="*/ 179685 h 269206"/>
              <a:gd name="csX2" fmla="*/ 1296472 w 2592945"/>
              <a:gd name="csY2" fmla="*/ 269206 h 269206"/>
              <a:gd name="csX3" fmla="*/ 1221986 w 2592945"/>
              <a:gd name="csY3" fmla="*/ 179685 h 269206"/>
              <a:gd name="csX4" fmla="*/ 0 w 2592945"/>
              <a:gd name="csY4" fmla="*/ 179685 h 269206"/>
              <a:gd name="csX5" fmla="*/ 0 w 2592945"/>
              <a:gd name="csY5" fmla="*/ 0 h 269206"/>
              <a:gd name="csX0" fmla="*/ 2592945 w 2592945"/>
              <a:gd name="csY0" fmla="*/ 0 h 89521"/>
              <a:gd name="csX1" fmla="*/ 1370958 w 2592945"/>
              <a:gd name="csY1" fmla="*/ 0 h 89521"/>
              <a:gd name="csX2" fmla="*/ 1296472 w 2592945"/>
              <a:gd name="csY2" fmla="*/ 89521 h 89521"/>
              <a:gd name="csX3" fmla="*/ 1221986 w 2592945"/>
              <a:gd name="csY3" fmla="*/ 0 h 89521"/>
              <a:gd name="csX4" fmla="*/ 0 w 2592945"/>
              <a:gd name="csY4" fmla="*/ 0 h 89521"/>
              <a:gd name="csX0" fmla="*/ 2592945 w 2592945"/>
              <a:gd name="csY0" fmla="*/ 1834 h 91355"/>
              <a:gd name="csX1" fmla="*/ 1370958 w 2592945"/>
              <a:gd name="csY1" fmla="*/ 1834 h 91355"/>
              <a:gd name="csX2" fmla="*/ 1296472 w 2592945"/>
              <a:gd name="csY2" fmla="*/ 91355 h 91355"/>
              <a:gd name="csX3" fmla="*/ 1221986 w 2592945"/>
              <a:gd name="csY3" fmla="*/ 1834 h 91355"/>
              <a:gd name="csX4" fmla="*/ 89640 w 2592945"/>
              <a:gd name="csY4" fmla="*/ 0 h 91355"/>
              <a:gd name="csX5" fmla="*/ 0 w 2592945"/>
              <a:gd name="csY5" fmla="*/ 1834 h 91355"/>
              <a:gd name="csX0" fmla="*/ 2503305 w 2503305"/>
              <a:gd name="csY0" fmla="*/ 1834 h 91355"/>
              <a:gd name="csX1" fmla="*/ 1281318 w 2503305"/>
              <a:gd name="csY1" fmla="*/ 1834 h 91355"/>
              <a:gd name="csX2" fmla="*/ 1206832 w 2503305"/>
              <a:gd name="csY2" fmla="*/ 91355 h 91355"/>
              <a:gd name="csX3" fmla="*/ 1132346 w 2503305"/>
              <a:gd name="csY3" fmla="*/ 1834 h 91355"/>
              <a:gd name="csX4" fmla="*/ 0 w 2503305"/>
              <a:gd name="csY4" fmla="*/ 0 h 91355"/>
            </a:gdLst>
            <a:ahLst/>
            <a:cxnLst>
              <a:cxn ang="0">
                <a:pos x="csX0" y="csY0"/>
              </a:cxn>
              <a:cxn ang="0">
                <a:pos x="csX1" y="csY1"/>
              </a:cxn>
              <a:cxn ang="0">
                <a:pos x="csX2" y="csY2"/>
              </a:cxn>
              <a:cxn ang="0">
                <a:pos x="csX3" y="csY3"/>
              </a:cxn>
              <a:cxn ang="0">
                <a:pos x="csX4" y="csY4"/>
              </a:cxn>
            </a:cxnLst>
            <a:rect l="l" t="t" r="r" b="b"/>
            <a:pathLst>
              <a:path w="2503305" h="91355">
                <a:moveTo>
                  <a:pt x="2503305" y="1834"/>
                </a:moveTo>
                <a:lnTo>
                  <a:pt x="1281318" y="1834"/>
                </a:lnTo>
                <a:lnTo>
                  <a:pt x="1206832" y="91355"/>
                </a:lnTo>
                <a:lnTo>
                  <a:pt x="1132346" y="1834"/>
                </a:lnTo>
                <a:lnTo>
                  <a:pt x="0" y="0"/>
                </a:lnTo>
              </a:path>
            </a:pathLst>
          </a:custGeom>
          <a:noFill/>
          <a:ln w="3175">
            <a:solidFill>
              <a:srgbClr val="D15C3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9" name="Forme libre 18">
            <a:extLst>
              <a:ext uri="{FF2B5EF4-FFF2-40B4-BE49-F238E27FC236}">
                <a16:creationId xmlns:a16="http://schemas.microsoft.com/office/drawing/2014/main" id="{218A2579-67E0-BD94-8AAF-186390A3459A}"/>
              </a:ext>
            </a:extLst>
          </p:cNvPr>
          <p:cNvSpPr/>
          <p:nvPr/>
        </p:nvSpPr>
        <p:spPr>
          <a:xfrm>
            <a:off x="6439301" y="5091764"/>
            <a:ext cx="2948539" cy="91000"/>
          </a:xfrm>
          <a:custGeom>
            <a:avLst/>
            <a:gdLst>
              <a:gd name="csX0" fmla="*/ 0 w 3060000"/>
              <a:gd name="csY0" fmla="*/ 0 h 269206"/>
              <a:gd name="csX1" fmla="*/ 3060000 w 3060000"/>
              <a:gd name="csY1" fmla="*/ 0 h 269206"/>
              <a:gd name="csX2" fmla="*/ 3060000 w 3060000"/>
              <a:gd name="csY2" fmla="*/ 179685 h 269206"/>
              <a:gd name="csX3" fmla="*/ 1604486 w 3060000"/>
              <a:gd name="csY3" fmla="*/ 179685 h 269206"/>
              <a:gd name="csX4" fmla="*/ 1530000 w 3060000"/>
              <a:gd name="csY4" fmla="*/ 269206 h 269206"/>
              <a:gd name="csX5" fmla="*/ 1455514 w 3060000"/>
              <a:gd name="csY5" fmla="*/ 179685 h 269206"/>
              <a:gd name="csX6" fmla="*/ 0 w 3060000"/>
              <a:gd name="csY6" fmla="*/ 179685 h 269206"/>
              <a:gd name="csX0" fmla="*/ 3060000 w 3151440"/>
              <a:gd name="csY0" fmla="*/ 0 h 269206"/>
              <a:gd name="csX1" fmla="*/ 3060000 w 3151440"/>
              <a:gd name="csY1" fmla="*/ 179685 h 269206"/>
              <a:gd name="csX2" fmla="*/ 1604486 w 3151440"/>
              <a:gd name="csY2" fmla="*/ 179685 h 269206"/>
              <a:gd name="csX3" fmla="*/ 1530000 w 3151440"/>
              <a:gd name="csY3" fmla="*/ 269206 h 269206"/>
              <a:gd name="csX4" fmla="*/ 1455514 w 3151440"/>
              <a:gd name="csY4" fmla="*/ 179685 h 269206"/>
              <a:gd name="csX5" fmla="*/ 0 w 3151440"/>
              <a:gd name="csY5" fmla="*/ 179685 h 269206"/>
              <a:gd name="csX6" fmla="*/ 0 w 3151440"/>
              <a:gd name="csY6" fmla="*/ 0 h 269206"/>
              <a:gd name="csX7" fmla="*/ 3151440 w 3151440"/>
              <a:gd name="csY7" fmla="*/ 91440 h 269206"/>
              <a:gd name="csX0" fmla="*/ 3060000 w 3060000"/>
              <a:gd name="csY0" fmla="*/ 0 h 269206"/>
              <a:gd name="csX1" fmla="*/ 3060000 w 3060000"/>
              <a:gd name="csY1" fmla="*/ 179685 h 269206"/>
              <a:gd name="csX2" fmla="*/ 1604486 w 3060000"/>
              <a:gd name="csY2" fmla="*/ 179685 h 269206"/>
              <a:gd name="csX3" fmla="*/ 1530000 w 3060000"/>
              <a:gd name="csY3" fmla="*/ 269206 h 269206"/>
              <a:gd name="csX4" fmla="*/ 1455514 w 3060000"/>
              <a:gd name="csY4" fmla="*/ 179685 h 269206"/>
              <a:gd name="csX5" fmla="*/ 0 w 3060000"/>
              <a:gd name="csY5" fmla="*/ 179685 h 269206"/>
              <a:gd name="csX6" fmla="*/ 0 w 3060000"/>
              <a:gd name="csY6" fmla="*/ 0 h 269206"/>
              <a:gd name="csX0" fmla="*/ 3060000 w 3060000"/>
              <a:gd name="csY0" fmla="*/ 179685 h 269206"/>
              <a:gd name="csX1" fmla="*/ 1604486 w 3060000"/>
              <a:gd name="csY1" fmla="*/ 179685 h 269206"/>
              <a:gd name="csX2" fmla="*/ 1530000 w 3060000"/>
              <a:gd name="csY2" fmla="*/ 269206 h 269206"/>
              <a:gd name="csX3" fmla="*/ 1455514 w 3060000"/>
              <a:gd name="csY3" fmla="*/ 179685 h 269206"/>
              <a:gd name="csX4" fmla="*/ 0 w 3060000"/>
              <a:gd name="csY4" fmla="*/ 179685 h 269206"/>
              <a:gd name="csX5" fmla="*/ 0 w 3060000"/>
              <a:gd name="csY5" fmla="*/ 0 h 269206"/>
              <a:gd name="csX0" fmla="*/ 3060000 w 3060000"/>
              <a:gd name="csY0" fmla="*/ 0 h 89521"/>
              <a:gd name="csX1" fmla="*/ 1604486 w 3060000"/>
              <a:gd name="csY1" fmla="*/ 0 h 89521"/>
              <a:gd name="csX2" fmla="*/ 1530000 w 3060000"/>
              <a:gd name="csY2" fmla="*/ 89521 h 89521"/>
              <a:gd name="csX3" fmla="*/ 1455514 w 3060000"/>
              <a:gd name="csY3" fmla="*/ 0 h 89521"/>
              <a:gd name="csX4" fmla="*/ 0 w 3060000"/>
              <a:gd name="csY4" fmla="*/ 0 h 89521"/>
              <a:gd name="csX0" fmla="*/ 3060000 w 3060000"/>
              <a:gd name="csY0" fmla="*/ 0 h 89521"/>
              <a:gd name="csX1" fmla="*/ 2998002 w 3060000"/>
              <a:gd name="csY1" fmla="*/ 1730 h 89521"/>
              <a:gd name="csX2" fmla="*/ 1604486 w 3060000"/>
              <a:gd name="csY2" fmla="*/ 0 h 89521"/>
              <a:gd name="csX3" fmla="*/ 1530000 w 3060000"/>
              <a:gd name="csY3" fmla="*/ 89521 h 89521"/>
              <a:gd name="csX4" fmla="*/ 1455514 w 3060000"/>
              <a:gd name="csY4" fmla="*/ 0 h 89521"/>
              <a:gd name="csX5" fmla="*/ 0 w 3060000"/>
              <a:gd name="csY5" fmla="*/ 0 h 89521"/>
              <a:gd name="csX0" fmla="*/ 3060000 w 3060000"/>
              <a:gd name="csY0" fmla="*/ 1479 h 91000"/>
              <a:gd name="csX1" fmla="*/ 2998002 w 3060000"/>
              <a:gd name="csY1" fmla="*/ 3209 h 91000"/>
              <a:gd name="csX2" fmla="*/ 1604486 w 3060000"/>
              <a:gd name="csY2" fmla="*/ 1479 h 91000"/>
              <a:gd name="csX3" fmla="*/ 1530000 w 3060000"/>
              <a:gd name="csY3" fmla="*/ 91000 h 91000"/>
              <a:gd name="csX4" fmla="*/ 1455514 w 3060000"/>
              <a:gd name="csY4" fmla="*/ 1479 h 91000"/>
              <a:gd name="csX5" fmla="*/ 49463 w 3060000"/>
              <a:gd name="csY5" fmla="*/ 0 h 91000"/>
              <a:gd name="csX6" fmla="*/ 0 w 3060000"/>
              <a:gd name="csY6" fmla="*/ 1479 h 91000"/>
              <a:gd name="csX0" fmla="*/ 3010537 w 3010537"/>
              <a:gd name="csY0" fmla="*/ 1479 h 91000"/>
              <a:gd name="csX1" fmla="*/ 2948539 w 3010537"/>
              <a:gd name="csY1" fmla="*/ 3209 h 91000"/>
              <a:gd name="csX2" fmla="*/ 1555023 w 3010537"/>
              <a:gd name="csY2" fmla="*/ 1479 h 91000"/>
              <a:gd name="csX3" fmla="*/ 1480537 w 3010537"/>
              <a:gd name="csY3" fmla="*/ 91000 h 91000"/>
              <a:gd name="csX4" fmla="*/ 1406051 w 3010537"/>
              <a:gd name="csY4" fmla="*/ 1479 h 91000"/>
              <a:gd name="csX5" fmla="*/ 0 w 3010537"/>
              <a:gd name="csY5" fmla="*/ 0 h 91000"/>
              <a:gd name="csX0" fmla="*/ 2948539 w 2948539"/>
              <a:gd name="csY0" fmla="*/ 3209 h 91000"/>
              <a:gd name="csX1" fmla="*/ 1555023 w 2948539"/>
              <a:gd name="csY1" fmla="*/ 1479 h 91000"/>
              <a:gd name="csX2" fmla="*/ 1480537 w 2948539"/>
              <a:gd name="csY2" fmla="*/ 91000 h 91000"/>
              <a:gd name="csX3" fmla="*/ 1406051 w 2948539"/>
              <a:gd name="csY3" fmla="*/ 1479 h 91000"/>
              <a:gd name="csX4" fmla="*/ 0 w 2948539"/>
              <a:gd name="csY4" fmla="*/ 0 h 91000"/>
            </a:gdLst>
            <a:ahLst/>
            <a:cxnLst>
              <a:cxn ang="0">
                <a:pos x="csX0" y="csY0"/>
              </a:cxn>
              <a:cxn ang="0">
                <a:pos x="csX1" y="csY1"/>
              </a:cxn>
              <a:cxn ang="0">
                <a:pos x="csX2" y="csY2"/>
              </a:cxn>
              <a:cxn ang="0">
                <a:pos x="csX3" y="csY3"/>
              </a:cxn>
              <a:cxn ang="0">
                <a:pos x="csX4" y="csY4"/>
              </a:cxn>
            </a:cxnLst>
            <a:rect l="l" t="t" r="r" b="b"/>
            <a:pathLst>
              <a:path w="2948539" h="91000">
                <a:moveTo>
                  <a:pt x="2948539" y="3209"/>
                </a:moveTo>
                <a:lnTo>
                  <a:pt x="1555023" y="1479"/>
                </a:lnTo>
                <a:lnTo>
                  <a:pt x="1480537" y="91000"/>
                </a:lnTo>
                <a:lnTo>
                  <a:pt x="1406051" y="1479"/>
                </a:lnTo>
                <a:lnTo>
                  <a:pt x="0" y="0"/>
                </a:lnTo>
              </a:path>
            </a:pathLst>
          </a:custGeom>
          <a:noFill/>
          <a:ln w="3175">
            <a:solidFill>
              <a:srgbClr val="D15C3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931226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BA294-57BF-4F88-00AB-2D7FAD9292BB}"/>
            </a:ext>
          </a:extLst>
        </p:cNvPr>
        <p:cNvGrpSpPr/>
        <p:nvPr/>
      </p:nvGrpSpPr>
      <p:grpSpPr>
        <a:xfrm>
          <a:off x="0" y="0"/>
          <a:ext cx="0" cy="0"/>
          <a:chOff x="0" y="0"/>
          <a:chExt cx="0" cy="0"/>
        </a:xfrm>
      </p:grpSpPr>
      <p:grpSp>
        <p:nvGrpSpPr>
          <p:cNvPr id="14" name="Groupe 13">
            <a:extLst>
              <a:ext uri="{FF2B5EF4-FFF2-40B4-BE49-F238E27FC236}">
                <a16:creationId xmlns:a16="http://schemas.microsoft.com/office/drawing/2014/main" id="{57C2834C-D1CD-F39C-B91B-12F2C00DC01E}"/>
              </a:ext>
            </a:extLst>
          </p:cNvPr>
          <p:cNvGrpSpPr/>
          <p:nvPr/>
        </p:nvGrpSpPr>
        <p:grpSpPr>
          <a:xfrm>
            <a:off x="4151978" y="3138424"/>
            <a:ext cx="2050553" cy="2046538"/>
            <a:chOff x="4151978" y="3138424"/>
            <a:chExt cx="2050553" cy="2046538"/>
          </a:xfrm>
        </p:grpSpPr>
        <p:grpSp>
          <p:nvGrpSpPr>
            <p:cNvPr id="91" name="Groupe 90">
              <a:extLst>
                <a:ext uri="{FF2B5EF4-FFF2-40B4-BE49-F238E27FC236}">
                  <a16:creationId xmlns:a16="http://schemas.microsoft.com/office/drawing/2014/main" id="{7B675D70-3742-64BF-48F5-05E86856C51D}"/>
                </a:ext>
              </a:extLst>
            </p:cNvPr>
            <p:cNvGrpSpPr/>
            <p:nvPr/>
          </p:nvGrpSpPr>
          <p:grpSpPr>
            <a:xfrm rot="16200000">
              <a:off x="5118454" y="3170174"/>
              <a:ext cx="113900" cy="50400"/>
              <a:chOff x="6227585" y="5290042"/>
              <a:chExt cx="113900" cy="50400"/>
            </a:xfrm>
          </p:grpSpPr>
          <p:sp>
            <p:nvSpPr>
              <p:cNvPr id="89" name="Ellipse 88">
                <a:extLst>
                  <a:ext uri="{FF2B5EF4-FFF2-40B4-BE49-F238E27FC236}">
                    <a16:creationId xmlns:a16="http://schemas.microsoft.com/office/drawing/2014/main" id="{EDC3E9A6-AFB0-D542-B9E8-DA0CDC187C0B}"/>
                  </a:ext>
                </a:extLst>
              </p:cNvPr>
              <p:cNvSpPr/>
              <p:nvPr/>
            </p:nvSpPr>
            <p:spPr>
              <a:xfrm rot="16200000" flipH="1">
                <a:off x="6291085" y="5290042"/>
                <a:ext cx="50400" cy="50400"/>
              </a:xfrm>
              <a:prstGeom prst="ellipse">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Ellipse 89">
                <a:extLst>
                  <a:ext uri="{FF2B5EF4-FFF2-40B4-BE49-F238E27FC236}">
                    <a16:creationId xmlns:a16="http://schemas.microsoft.com/office/drawing/2014/main" id="{2C958F8B-F7F6-E377-AC4A-1D08DE7E51BE}"/>
                  </a:ext>
                </a:extLst>
              </p:cNvPr>
              <p:cNvSpPr/>
              <p:nvPr/>
            </p:nvSpPr>
            <p:spPr>
              <a:xfrm rot="16200000" flipH="1">
                <a:off x="6227585" y="5290042"/>
                <a:ext cx="50400" cy="50400"/>
              </a:xfrm>
              <a:prstGeom prst="ellipse">
                <a:avLst/>
              </a:prstGeom>
              <a:solidFill>
                <a:schemeClr val="tx2">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 name="Groupe 10">
              <a:extLst>
                <a:ext uri="{FF2B5EF4-FFF2-40B4-BE49-F238E27FC236}">
                  <a16:creationId xmlns:a16="http://schemas.microsoft.com/office/drawing/2014/main" id="{71605590-DFF6-F63D-659C-30CEAEB21E00}"/>
                </a:ext>
              </a:extLst>
            </p:cNvPr>
            <p:cNvGrpSpPr/>
            <p:nvPr/>
          </p:nvGrpSpPr>
          <p:grpSpPr>
            <a:xfrm>
              <a:off x="4151978" y="4124513"/>
              <a:ext cx="113900" cy="50400"/>
              <a:chOff x="4125086" y="4120027"/>
              <a:chExt cx="113900" cy="50400"/>
            </a:xfrm>
          </p:grpSpPr>
          <p:sp>
            <p:nvSpPr>
              <p:cNvPr id="23" name="Ellipse 22">
                <a:extLst>
                  <a:ext uri="{FF2B5EF4-FFF2-40B4-BE49-F238E27FC236}">
                    <a16:creationId xmlns:a16="http://schemas.microsoft.com/office/drawing/2014/main" id="{2E302E73-C5E7-0E34-A399-CBB189BD8BA4}"/>
                  </a:ext>
                </a:extLst>
              </p:cNvPr>
              <p:cNvSpPr/>
              <p:nvPr/>
            </p:nvSpPr>
            <p:spPr>
              <a:xfrm rot="5400000">
                <a:off x="4125086" y="4120027"/>
                <a:ext cx="50400" cy="50400"/>
              </a:xfrm>
              <a:prstGeom prst="ellipse">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1A1FA5FC-D57A-3745-36F3-BD500DE16E5A}"/>
                  </a:ext>
                </a:extLst>
              </p:cNvPr>
              <p:cNvSpPr/>
              <p:nvPr/>
            </p:nvSpPr>
            <p:spPr>
              <a:xfrm rot="5400000">
                <a:off x="4188586" y="4120027"/>
                <a:ext cx="50400" cy="50400"/>
              </a:xfrm>
              <a:prstGeom prst="ellipse">
                <a:avLst/>
              </a:prstGeom>
              <a:solidFill>
                <a:schemeClr val="tx2">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0" name="Groupe 9">
              <a:extLst>
                <a:ext uri="{FF2B5EF4-FFF2-40B4-BE49-F238E27FC236}">
                  <a16:creationId xmlns:a16="http://schemas.microsoft.com/office/drawing/2014/main" id="{F07236AC-0A14-9647-D085-C8D13E99CE97}"/>
                </a:ext>
              </a:extLst>
            </p:cNvPr>
            <p:cNvGrpSpPr/>
            <p:nvPr/>
          </p:nvGrpSpPr>
          <p:grpSpPr>
            <a:xfrm>
              <a:off x="6088631" y="4124513"/>
              <a:ext cx="113900" cy="50400"/>
              <a:chOff x="6075185" y="4120036"/>
              <a:chExt cx="113900" cy="50400"/>
            </a:xfrm>
          </p:grpSpPr>
          <p:sp>
            <p:nvSpPr>
              <p:cNvPr id="33" name="Ellipse 32">
                <a:extLst>
                  <a:ext uri="{FF2B5EF4-FFF2-40B4-BE49-F238E27FC236}">
                    <a16:creationId xmlns:a16="http://schemas.microsoft.com/office/drawing/2014/main" id="{218A1A6C-B05E-EDC8-CF1F-6F9176DA5FC3}"/>
                  </a:ext>
                </a:extLst>
              </p:cNvPr>
              <p:cNvSpPr/>
              <p:nvPr/>
            </p:nvSpPr>
            <p:spPr>
              <a:xfrm rot="16200000" flipH="1">
                <a:off x="6138685" y="4120036"/>
                <a:ext cx="50400" cy="50400"/>
              </a:xfrm>
              <a:prstGeom prst="ellipse">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99506C97-7B20-5DE1-4029-2461C4D80B5D}"/>
                  </a:ext>
                </a:extLst>
              </p:cNvPr>
              <p:cNvSpPr/>
              <p:nvPr/>
            </p:nvSpPr>
            <p:spPr>
              <a:xfrm rot="16200000" flipH="1">
                <a:off x="6075185" y="4120036"/>
                <a:ext cx="50400" cy="50400"/>
              </a:xfrm>
              <a:prstGeom prst="ellipse">
                <a:avLst/>
              </a:prstGeom>
              <a:solidFill>
                <a:schemeClr val="tx2">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2C30310D-D4A6-6FCC-7114-16BFBAF7680A}"/>
                </a:ext>
              </a:extLst>
            </p:cNvPr>
            <p:cNvGrpSpPr/>
            <p:nvPr/>
          </p:nvGrpSpPr>
          <p:grpSpPr>
            <a:xfrm rot="5400000" flipV="1">
              <a:off x="5118454" y="5102812"/>
              <a:ext cx="113900" cy="50400"/>
              <a:chOff x="6227585" y="5290042"/>
              <a:chExt cx="113900" cy="50400"/>
            </a:xfrm>
          </p:grpSpPr>
          <p:sp>
            <p:nvSpPr>
              <p:cNvPr id="20" name="Ellipse 19">
                <a:extLst>
                  <a:ext uri="{FF2B5EF4-FFF2-40B4-BE49-F238E27FC236}">
                    <a16:creationId xmlns:a16="http://schemas.microsoft.com/office/drawing/2014/main" id="{FD6812F3-A110-D4B5-6E3C-51A844030218}"/>
                  </a:ext>
                </a:extLst>
              </p:cNvPr>
              <p:cNvSpPr/>
              <p:nvPr/>
            </p:nvSpPr>
            <p:spPr>
              <a:xfrm rot="16200000" flipH="1">
                <a:off x="6291085" y="5290042"/>
                <a:ext cx="50400" cy="50400"/>
              </a:xfrm>
              <a:prstGeom prst="ellipse">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01B3003A-4045-FE44-9863-B997BC6DC721}"/>
                  </a:ext>
                </a:extLst>
              </p:cNvPr>
              <p:cNvSpPr/>
              <p:nvPr/>
            </p:nvSpPr>
            <p:spPr>
              <a:xfrm rot="16200000" flipH="1">
                <a:off x="6227585" y="5290042"/>
                <a:ext cx="50400" cy="50400"/>
              </a:xfrm>
              <a:prstGeom prst="ellipse">
                <a:avLst/>
              </a:prstGeom>
              <a:solidFill>
                <a:schemeClr val="tx2">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455414CE-8DDF-2988-6DAA-F4E167673183}"/>
                </a:ext>
              </a:extLst>
            </p:cNvPr>
            <p:cNvGrpSpPr/>
            <p:nvPr/>
          </p:nvGrpSpPr>
          <p:grpSpPr>
            <a:xfrm>
              <a:off x="4290808" y="3275691"/>
              <a:ext cx="1763792" cy="1778901"/>
              <a:chOff x="4290808" y="3275691"/>
              <a:chExt cx="1763792" cy="1778901"/>
            </a:xfrm>
          </p:grpSpPr>
          <p:sp>
            <p:nvSpPr>
              <p:cNvPr id="44" name="ZoneTexte 43">
                <a:extLst>
                  <a:ext uri="{FF2B5EF4-FFF2-40B4-BE49-F238E27FC236}">
                    <a16:creationId xmlns:a16="http://schemas.microsoft.com/office/drawing/2014/main" id="{3C6A2853-74E3-8B8C-3201-86A64A1C48E8}"/>
                  </a:ext>
                </a:extLst>
              </p:cNvPr>
              <p:cNvSpPr txBox="1"/>
              <p:nvPr/>
            </p:nvSpPr>
            <p:spPr>
              <a:xfrm>
                <a:off x="4416704" y="3409141"/>
                <a:ext cx="1512000" cy="1512000"/>
              </a:xfrm>
              <a:prstGeom prst="rect">
                <a:avLst/>
              </a:prstGeom>
              <a:solidFill>
                <a:srgbClr val="D5E7E4"/>
              </a:solidFill>
            </p:spPr>
            <p:txBody>
              <a:bodyPr wrap="square" tIns="72000">
                <a:noAutofit/>
              </a:bodyPr>
              <a:lstStyle/>
              <a:p>
                <a:pPr algn="ctr">
                  <a:buNone/>
                </a:pPr>
                <a:r>
                  <a:rPr lang="fr-FR" sz="1050" dirty="0">
                    <a:effectLst/>
                    <a:latin typeface="Azo Sans" panose="020B0603030503020204" pitchFamily="34" charset="77"/>
                  </a:rPr>
                  <a:t/>
                </a:r>
                <a:br>
                  <a:rPr lang="fr-FR" sz="1050" dirty="0">
                    <a:effectLst/>
                    <a:latin typeface="Azo Sans" panose="020B0603030503020204" pitchFamily="34" charset="77"/>
                  </a:rPr>
                </a:br>
                <a:r>
                  <a:rPr lang="fr-FR" sz="1050" dirty="0">
                    <a:effectLst/>
                    <a:latin typeface="Azo Sans" panose="020B0603030503020204" pitchFamily="34" charset="77"/>
                  </a:rPr>
                  <a:t/>
                </a:r>
                <a:br>
                  <a:rPr lang="fr-FR" sz="1050" dirty="0">
                    <a:effectLst/>
                    <a:latin typeface="Azo Sans" panose="020B0603030503020204" pitchFamily="34" charset="77"/>
                  </a:rPr>
                </a:br>
                <a:r>
                  <a:rPr lang="fr-FR" sz="1050" dirty="0">
                    <a:effectLst/>
                    <a:latin typeface="Azo Sans" panose="020B0603030503020204" pitchFamily="34" charset="77"/>
                  </a:rPr>
                  <a:t>Thème :</a:t>
                </a:r>
              </a:p>
              <a:p>
                <a:pPr algn="ctr">
                  <a:buNone/>
                </a:pPr>
                <a:r>
                  <a:rPr lang="fr-FR" sz="1050" b="1" dirty="0">
                    <a:effectLst/>
                    <a:latin typeface="Azo Sans" panose="020B0603030503020204" pitchFamily="34" charset="77"/>
                  </a:rPr>
                  <a:t>Missions et services</a:t>
                </a:r>
                <a:endParaRPr lang="fr-FR" sz="1050" dirty="0">
                  <a:effectLst/>
                  <a:latin typeface="Azo Sans" panose="020B0603030503020204" pitchFamily="34" charset="77"/>
                </a:endParaRPr>
              </a:p>
            </p:txBody>
          </p:sp>
          <p:sp>
            <p:nvSpPr>
              <p:cNvPr id="12" name="Forme libre 11">
                <a:extLst>
                  <a:ext uri="{FF2B5EF4-FFF2-40B4-BE49-F238E27FC236}">
                    <a16:creationId xmlns:a16="http://schemas.microsoft.com/office/drawing/2014/main" id="{1401FF3B-D472-FC16-CF32-5622BC456B0A}"/>
                  </a:ext>
                </a:extLst>
              </p:cNvPr>
              <p:cNvSpPr>
                <a:spLocks/>
              </p:cNvSpPr>
              <p:nvPr/>
            </p:nvSpPr>
            <p:spPr>
              <a:xfrm>
                <a:off x="4290808" y="3275691"/>
                <a:ext cx="1763792" cy="1778901"/>
              </a:xfrm>
              <a:custGeom>
                <a:avLst/>
                <a:gdLst>
                  <a:gd name="csX0" fmla="*/ 882842 w 1763792"/>
                  <a:gd name="csY0" fmla="*/ 0 h 1778901"/>
                  <a:gd name="csX1" fmla="*/ 923776 w 1763792"/>
                  <a:gd name="csY1" fmla="*/ 54578 h 1778901"/>
                  <a:gd name="csX2" fmla="*/ 1710842 w 1763792"/>
                  <a:gd name="csY2" fmla="*/ 54578 h 1778901"/>
                  <a:gd name="csX3" fmla="*/ 1710842 w 1763792"/>
                  <a:gd name="csY3" fmla="*/ 839702 h 1778901"/>
                  <a:gd name="csX4" fmla="*/ 1763792 w 1763792"/>
                  <a:gd name="csY4" fmla="*/ 879414 h 1778901"/>
                  <a:gd name="csX5" fmla="*/ 1710842 w 1763792"/>
                  <a:gd name="csY5" fmla="*/ 919127 h 1778901"/>
                  <a:gd name="csX6" fmla="*/ 1710842 w 1763792"/>
                  <a:gd name="csY6" fmla="*/ 1710577 h 1778901"/>
                  <a:gd name="csX7" fmla="*/ 934085 w 1763792"/>
                  <a:gd name="csY7" fmla="*/ 1710577 h 1778901"/>
                  <a:gd name="csX8" fmla="*/ 882842 w 1763792"/>
                  <a:gd name="csY8" fmla="*/ 1778901 h 1778901"/>
                  <a:gd name="csX9" fmla="*/ 831599 w 1763792"/>
                  <a:gd name="csY9" fmla="*/ 1710577 h 1778901"/>
                  <a:gd name="csX10" fmla="*/ 54843 w 1763792"/>
                  <a:gd name="csY10" fmla="*/ 1710577 h 1778901"/>
                  <a:gd name="csX11" fmla="*/ 54843 w 1763792"/>
                  <a:gd name="csY11" fmla="*/ 920546 h 1778901"/>
                  <a:gd name="csX12" fmla="*/ 0 w 1763792"/>
                  <a:gd name="csY12" fmla="*/ 879414 h 1778901"/>
                  <a:gd name="csX13" fmla="*/ 54843 w 1763792"/>
                  <a:gd name="csY13" fmla="*/ 838282 h 1778901"/>
                  <a:gd name="csX14" fmla="*/ 54843 w 1763792"/>
                  <a:gd name="csY14" fmla="*/ 54578 h 1778901"/>
                  <a:gd name="csX15" fmla="*/ 841909 w 1763792"/>
                  <a:gd name="csY15" fmla="*/ 54578 h 17789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763792" h="1778901">
                    <a:moveTo>
                      <a:pt x="882842" y="0"/>
                    </a:moveTo>
                    <a:lnTo>
                      <a:pt x="923776" y="54578"/>
                    </a:lnTo>
                    <a:lnTo>
                      <a:pt x="1710842" y="54578"/>
                    </a:lnTo>
                    <a:lnTo>
                      <a:pt x="1710842" y="839702"/>
                    </a:lnTo>
                    <a:lnTo>
                      <a:pt x="1763792" y="879414"/>
                    </a:lnTo>
                    <a:lnTo>
                      <a:pt x="1710842" y="919127"/>
                    </a:lnTo>
                    <a:lnTo>
                      <a:pt x="1710842" y="1710577"/>
                    </a:lnTo>
                    <a:lnTo>
                      <a:pt x="934085" y="1710577"/>
                    </a:lnTo>
                    <a:lnTo>
                      <a:pt x="882842" y="1778901"/>
                    </a:lnTo>
                    <a:lnTo>
                      <a:pt x="831599" y="1710577"/>
                    </a:lnTo>
                    <a:lnTo>
                      <a:pt x="54843" y="1710577"/>
                    </a:lnTo>
                    <a:lnTo>
                      <a:pt x="54843" y="920546"/>
                    </a:lnTo>
                    <a:lnTo>
                      <a:pt x="0" y="879414"/>
                    </a:lnTo>
                    <a:lnTo>
                      <a:pt x="54843" y="838282"/>
                    </a:lnTo>
                    <a:lnTo>
                      <a:pt x="54843" y="54578"/>
                    </a:lnTo>
                    <a:lnTo>
                      <a:pt x="841909" y="54578"/>
                    </a:lnTo>
                    <a:close/>
                  </a:path>
                </a:pathLst>
              </a:cu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grpSp>
      <p:sp>
        <p:nvSpPr>
          <p:cNvPr id="2" name="Titre 1">
            <a:extLst>
              <a:ext uri="{FF2B5EF4-FFF2-40B4-BE49-F238E27FC236}">
                <a16:creationId xmlns:a16="http://schemas.microsoft.com/office/drawing/2014/main" id="{665CF0E3-AE27-9540-B171-CBEC6F255E50}"/>
              </a:ext>
            </a:extLst>
          </p:cNvPr>
          <p:cNvSpPr>
            <a:spLocks noGrp="1"/>
          </p:cNvSpPr>
          <p:nvPr>
            <p:ph type="title"/>
          </p:nvPr>
        </p:nvSpPr>
        <p:spPr>
          <a:xfrm>
            <a:off x="342001" y="468000"/>
            <a:ext cx="6959948" cy="428554"/>
          </a:xfrm>
        </p:spPr>
        <p:txBody>
          <a:bodyPr>
            <a:normAutofit fontScale="90000"/>
          </a:bodyPr>
          <a:lstStyle/>
          <a:p>
            <a:r>
              <a:rPr lang="fr-FR" dirty="0"/>
              <a:t>GUIDE DE PRÉSENTATION</a:t>
            </a:r>
          </a:p>
        </p:txBody>
      </p:sp>
      <p:sp>
        <p:nvSpPr>
          <p:cNvPr id="3" name="Espace réservé du contenu 2">
            <a:extLst>
              <a:ext uri="{FF2B5EF4-FFF2-40B4-BE49-F238E27FC236}">
                <a16:creationId xmlns:a16="http://schemas.microsoft.com/office/drawing/2014/main" id="{AFDB5DF1-F4EB-FF33-218D-14FDDA568A7D}"/>
              </a:ext>
            </a:extLst>
          </p:cNvPr>
          <p:cNvSpPr>
            <a:spLocks noGrp="1"/>
          </p:cNvSpPr>
          <p:nvPr>
            <p:ph idx="1"/>
          </p:nvPr>
        </p:nvSpPr>
        <p:spPr/>
        <p:txBody>
          <a:bodyPr/>
          <a:lstStyle/>
          <a:p>
            <a:r>
              <a:rPr lang="fr-FR" dirty="0"/>
              <a:t>OUTILS PAR THÈME ET SOUS-THÈME</a:t>
            </a:r>
          </a:p>
        </p:txBody>
      </p:sp>
      <p:graphicFrame>
        <p:nvGraphicFramePr>
          <p:cNvPr id="47" name="Tableau 46">
            <a:extLst>
              <a:ext uri="{FF2B5EF4-FFF2-40B4-BE49-F238E27FC236}">
                <a16:creationId xmlns:a16="http://schemas.microsoft.com/office/drawing/2014/main" id="{48B7A231-1A1B-5C67-F273-328FCD717272}"/>
              </a:ext>
            </a:extLst>
          </p:cNvPr>
          <p:cNvGraphicFramePr>
            <a:graphicFrameLocks noGrp="1"/>
          </p:cNvGraphicFramePr>
          <p:nvPr>
            <p:extLst>
              <p:ext uri="{D42A27DB-BD31-4B8C-83A1-F6EECF244321}">
                <p14:modId xmlns:p14="http://schemas.microsoft.com/office/powerpoint/2010/main" val="2407082012"/>
              </p:ext>
            </p:extLst>
          </p:nvPr>
        </p:nvGraphicFramePr>
        <p:xfrm>
          <a:off x="3732444" y="2291753"/>
          <a:ext cx="4392520" cy="288000"/>
        </p:xfrm>
        <a:graphic>
          <a:graphicData uri="http://schemas.openxmlformats.org/drawingml/2006/table">
            <a:tbl>
              <a:tblPr firstRow="1" bandRow="1">
                <a:tableStyleId>{5C22544A-7EE6-4342-B048-85BDC9FD1C3A}</a:tableStyleId>
              </a:tblPr>
              <a:tblGrid>
                <a:gridCol w="2988000">
                  <a:extLst>
                    <a:ext uri="{9D8B030D-6E8A-4147-A177-3AD203B41FA5}">
                      <a16:colId xmlns:a16="http://schemas.microsoft.com/office/drawing/2014/main" val="3923370729"/>
                    </a:ext>
                  </a:extLst>
                </a:gridCol>
                <a:gridCol w="36000">
                  <a:extLst>
                    <a:ext uri="{9D8B030D-6E8A-4147-A177-3AD203B41FA5}">
                      <a16:colId xmlns:a16="http://schemas.microsoft.com/office/drawing/2014/main" val="2125722541"/>
                    </a:ext>
                  </a:extLst>
                </a:gridCol>
                <a:gridCol w="504520">
                  <a:extLst>
                    <a:ext uri="{9D8B030D-6E8A-4147-A177-3AD203B41FA5}">
                      <a16:colId xmlns:a16="http://schemas.microsoft.com/office/drawing/2014/main" val="3447318260"/>
                    </a:ext>
                  </a:extLst>
                </a:gridCol>
                <a:gridCol w="36000">
                  <a:extLst>
                    <a:ext uri="{9D8B030D-6E8A-4147-A177-3AD203B41FA5}">
                      <a16:colId xmlns:a16="http://schemas.microsoft.com/office/drawing/2014/main" val="3290316717"/>
                    </a:ext>
                  </a:extLst>
                </a:gridCol>
                <a:gridCol w="504000">
                  <a:extLst>
                    <a:ext uri="{9D8B030D-6E8A-4147-A177-3AD203B41FA5}">
                      <a16:colId xmlns:a16="http://schemas.microsoft.com/office/drawing/2014/main" val="2795252578"/>
                    </a:ext>
                  </a:extLst>
                </a:gridCol>
                <a:gridCol w="36000">
                  <a:extLst>
                    <a:ext uri="{9D8B030D-6E8A-4147-A177-3AD203B41FA5}">
                      <a16:colId xmlns:a16="http://schemas.microsoft.com/office/drawing/2014/main" val="1245904986"/>
                    </a:ext>
                  </a:extLst>
                </a:gridCol>
                <a:gridCol w="288000">
                  <a:extLst>
                    <a:ext uri="{9D8B030D-6E8A-4147-A177-3AD203B41FA5}">
                      <a16:colId xmlns:a16="http://schemas.microsoft.com/office/drawing/2014/main" val="3369446857"/>
                    </a:ext>
                  </a:extLst>
                </a:gridCol>
              </a:tblGrid>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A.21 Registre d’information sur les services et prestations pratiquées par l’officine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842085"/>
                  </a:ext>
                </a:extLst>
              </a:tr>
              <a:tr h="1440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C.13 Mise en place d’un nouveau service</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0834013"/>
                  </a:ext>
                </a:extLst>
              </a:tr>
            </a:tbl>
          </a:graphicData>
        </a:graphic>
      </p:graphicFrame>
      <p:sp>
        <p:nvSpPr>
          <p:cNvPr id="50" name="Rectangle 49">
            <a:extLst>
              <a:ext uri="{FF2B5EF4-FFF2-40B4-BE49-F238E27FC236}">
                <a16:creationId xmlns:a16="http://schemas.microsoft.com/office/drawing/2014/main" id="{CE4FE577-C807-5DB6-952B-87ED6A0E235E}"/>
              </a:ext>
            </a:extLst>
          </p:cNvPr>
          <p:cNvSpPr/>
          <p:nvPr/>
        </p:nvSpPr>
        <p:spPr>
          <a:xfrm>
            <a:off x="3732450" y="1847512"/>
            <a:ext cx="797374" cy="139148"/>
          </a:xfrm>
          <a:prstGeom prst="rect">
            <a:avLst/>
          </a:prstGeom>
          <a:solidFill>
            <a:srgbClr val="386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A33368CF-D0D4-FF7A-953E-2A838F803279}"/>
              </a:ext>
            </a:extLst>
          </p:cNvPr>
          <p:cNvSpPr/>
          <p:nvPr/>
        </p:nvSpPr>
        <p:spPr>
          <a:xfrm>
            <a:off x="3732445" y="1986659"/>
            <a:ext cx="1176106" cy="139147"/>
          </a:xfrm>
          <a:prstGeom prst="rect">
            <a:avLst/>
          </a:prstGeom>
          <a:solidFill>
            <a:srgbClr val="386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49" name="ZoneTexte 48">
            <a:extLst>
              <a:ext uri="{FF2B5EF4-FFF2-40B4-BE49-F238E27FC236}">
                <a16:creationId xmlns:a16="http://schemas.microsoft.com/office/drawing/2014/main" id="{9586D2E1-4421-9FE3-32EA-8B1632BA5072}"/>
              </a:ext>
            </a:extLst>
          </p:cNvPr>
          <p:cNvSpPr txBox="1"/>
          <p:nvPr/>
        </p:nvSpPr>
        <p:spPr>
          <a:xfrm>
            <a:off x="3732444" y="1851741"/>
            <a:ext cx="1146630" cy="338554"/>
          </a:xfrm>
          <a:prstGeom prst="rect">
            <a:avLst/>
          </a:prstGeom>
          <a:noFill/>
        </p:spPr>
        <p:txBody>
          <a:bodyPr wrap="square" lIns="36000" tIns="0" rIns="0" bIns="0">
            <a:noAutofit/>
          </a:bodyPr>
          <a:lstStyle/>
          <a:p>
            <a:pPr>
              <a:buNone/>
            </a:pPr>
            <a:r>
              <a:rPr lang="fr-FR" sz="800" dirty="0">
                <a:solidFill>
                  <a:schemeClr val="bg1"/>
                </a:solidFill>
                <a:effectLst/>
                <a:latin typeface="Arial" panose="020B0604020202020204" pitchFamily="34" charset="0"/>
                <a:cs typeface="Arial" panose="020B0604020202020204" pitchFamily="34" charset="0"/>
              </a:rPr>
              <a:t>Sous-thème 3.1</a:t>
            </a:r>
            <a:r>
              <a:rPr lang="fr-FR" sz="800" b="1" dirty="0">
                <a:solidFill>
                  <a:schemeClr val="bg1"/>
                </a:solidFill>
                <a:effectLst/>
                <a:latin typeface="Arial" panose="020B0604020202020204" pitchFamily="34" charset="0"/>
                <a:cs typeface="Arial" panose="020B0604020202020204" pitchFamily="34" charset="0"/>
              </a:rPr>
              <a:t> </a:t>
            </a:r>
            <a:endParaRPr lang="fr-FR" sz="800" dirty="0">
              <a:solidFill>
                <a:schemeClr val="bg1"/>
              </a:solidFill>
              <a:effectLst/>
              <a:latin typeface="Arial" panose="020B0604020202020204" pitchFamily="34" charset="0"/>
              <a:cs typeface="Arial" panose="020B0604020202020204" pitchFamily="34" charset="0"/>
            </a:endParaRPr>
          </a:p>
          <a:p>
            <a:pPr>
              <a:buNone/>
            </a:pPr>
            <a:r>
              <a:rPr lang="fr-FR" sz="800" b="1" kern="0" spc="20" dirty="0">
                <a:solidFill>
                  <a:schemeClr val="bg1"/>
                </a:solidFill>
                <a:effectLst/>
                <a:latin typeface="Arial" panose="020B0604020202020204" pitchFamily="34" charset="0"/>
                <a:cs typeface="Arial" panose="020B0604020202020204" pitchFamily="34" charset="0"/>
              </a:rPr>
              <a:t>Stratégie de services</a:t>
            </a:r>
            <a:endParaRPr lang="fr-FR" sz="800" kern="0" spc="20" dirty="0">
              <a:solidFill>
                <a:schemeClr val="bg1"/>
              </a:solidFill>
              <a:effectLst/>
              <a:latin typeface="Arial" panose="020B0604020202020204" pitchFamily="34" charset="0"/>
              <a:cs typeface="Arial" panose="020B0604020202020204" pitchFamily="34" charset="0"/>
            </a:endParaRPr>
          </a:p>
        </p:txBody>
      </p:sp>
      <p:graphicFrame>
        <p:nvGraphicFramePr>
          <p:cNvPr id="61" name="Tableau 60">
            <a:extLst>
              <a:ext uri="{FF2B5EF4-FFF2-40B4-BE49-F238E27FC236}">
                <a16:creationId xmlns:a16="http://schemas.microsoft.com/office/drawing/2014/main" id="{FACC36D2-E87A-6A5E-2714-BF01EAB72964}"/>
              </a:ext>
            </a:extLst>
          </p:cNvPr>
          <p:cNvGraphicFramePr>
            <a:graphicFrameLocks noGrp="1"/>
          </p:cNvGraphicFramePr>
          <p:nvPr>
            <p:extLst>
              <p:ext uri="{D42A27DB-BD31-4B8C-83A1-F6EECF244321}">
                <p14:modId xmlns:p14="http://schemas.microsoft.com/office/powerpoint/2010/main" val="662289395"/>
              </p:ext>
            </p:extLst>
          </p:nvPr>
        </p:nvGraphicFramePr>
        <p:xfrm>
          <a:off x="384934" y="5678756"/>
          <a:ext cx="3579242" cy="1008000"/>
        </p:xfrm>
        <a:graphic>
          <a:graphicData uri="http://schemas.openxmlformats.org/drawingml/2006/table">
            <a:tbl>
              <a:tblPr firstRow="1" bandRow="1">
                <a:tableStyleId>{5C22544A-7EE6-4342-B048-85BDC9FD1C3A}</a:tableStyleId>
              </a:tblPr>
              <a:tblGrid>
                <a:gridCol w="2160000">
                  <a:extLst>
                    <a:ext uri="{9D8B030D-6E8A-4147-A177-3AD203B41FA5}">
                      <a16:colId xmlns:a16="http://schemas.microsoft.com/office/drawing/2014/main" val="3923370729"/>
                    </a:ext>
                  </a:extLst>
                </a:gridCol>
                <a:gridCol w="36377">
                  <a:extLst>
                    <a:ext uri="{9D8B030D-6E8A-4147-A177-3AD203B41FA5}">
                      <a16:colId xmlns:a16="http://schemas.microsoft.com/office/drawing/2014/main" val="2125722541"/>
                    </a:ext>
                  </a:extLst>
                </a:gridCol>
                <a:gridCol w="509809">
                  <a:extLst>
                    <a:ext uri="{9D8B030D-6E8A-4147-A177-3AD203B41FA5}">
                      <a16:colId xmlns:a16="http://schemas.microsoft.com/office/drawing/2014/main" val="3447318260"/>
                    </a:ext>
                  </a:extLst>
                </a:gridCol>
                <a:gridCol w="36377">
                  <a:extLst>
                    <a:ext uri="{9D8B030D-6E8A-4147-A177-3AD203B41FA5}">
                      <a16:colId xmlns:a16="http://schemas.microsoft.com/office/drawing/2014/main" val="3290316717"/>
                    </a:ext>
                  </a:extLst>
                </a:gridCol>
                <a:gridCol w="509283">
                  <a:extLst>
                    <a:ext uri="{9D8B030D-6E8A-4147-A177-3AD203B41FA5}">
                      <a16:colId xmlns:a16="http://schemas.microsoft.com/office/drawing/2014/main" val="2795252578"/>
                    </a:ext>
                  </a:extLst>
                </a:gridCol>
                <a:gridCol w="36377">
                  <a:extLst>
                    <a:ext uri="{9D8B030D-6E8A-4147-A177-3AD203B41FA5}">
                      <a16:colId xmlns:a16="http://schemas.microsoft.com/office/drawing/2014/main" val="1245904986"/>
                    </a:ext>
                  </a:extLst>
                </a:gridCol>
                <a:gridCol w="291019">
                  <a:extLst>
                    <a:ext uri="{9D8B030D-6E8A-4147-A177-3AD203B41FA5}">
                      <a16:colId xmlns:a16="http://schemas.microsoft.com/office/drawing/2014/main" val="3369446857"/>
                    </a:ext>
                  </a:extLst>
                </a:gridCol>
              </a:tblGrid>
              <a:tr h="1440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A.90 Vaccination à l'officine</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Janv</a:t>
                      </a:r>
                      <a:r>
                        <a:rPr lang="fr-FR" sz="600" b="0" kern="0" spc="-20" baseline="0" dirty="0">
                          <a:solidFill>
                            <a:srgbClr val="002060"/>
                          </a:solidFill>
                          <a:latin typeface="Arial" panose="020B0604020202020204" pitchFamily="34" charset="0"/>
                          <a:cs typeface="Arial" panose="020B0604020202020204" pitchFamily="34" charset="0"/>
                        </a:rPr>
                        <a:t> 2020</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842085"/>
                  </a:ext>
                </a:extLst>
              </a:tr>
              <a:tr h="1440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M.91 Vaccination Conduites AES</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Juil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659882"/>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E.91 Vaccination Antigrippale (Attestation CESPHARM)</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Juil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2187146"/>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M.23 Mise en place de la vaccination</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0" kern="0" spc="-20" baseline="0" dirty="0">
                          <a:solidFill>
                            <a:schemeClr val="bg2"/>
                          </a:solidFill>
                          <a:latin typeface="Arial" panose="020B0604020202020204" pitchFamily="34" charset="0"/>
                          <a:cs typeface="Arial" panose="020B0604020202020204" pitchFamily="34" charset="0"/>
                        </a:rPr>
                        <a:t>Mars 2021</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Sept 2024</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3.3</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265540"/>
                  </a:ext>
                </a:extLst>
              </a:tr>
              <a:tr h="1440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E.25 Information du patient sur la vaccination en officine</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0" kern="0" spc="-20" baseline="0" dirty="0" err="1" smtClean="0">
                          <a:solidFill>
                            <a:schemeClr val="bg2"/>
                          </a:solidFill>
                          <a:latin typeface="Arial" panose="020B0604020202020204" pitchFamily="34" charset="0"/>
                          <a:cs typeface="Arial" panose="020B0604020202020204" pitchFamily="34" charset="0"/>
                        </a:rPr>
                        <a:t>Fev</a:t>
                      </a:r>
                      <a:r>
                        <a:rPr lang="fr-FR" sz="600" b="0" kern="0" spc="-20" baseline="0" dirty="0" smtClean="0">
                          <a:solidFill>
                            <a:schemeClr val="bg2"/>
                          </a:solidFill>
                          <a:latin typeface="Arial" panose="020B0604020202020204" pitchFamily="34" charset="0"/>
                          <a:cs typeface="Arial" panose="020B0604020202020204" pitchFamily="34" charset="0"/>
                        </a:rPr>
                        <a:t> 2026</a:t>
                      </a:r>
                      <a:endParaRPr lang="fr-FR" sz="600" b="0" kern="0" spc="-20" baseline="0" dirty="0">
                        <a:solidFill>
                          <a:schemeClr val="bg2"/>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smtClean="0">
                          <a:solidFill>
                            <a:srgbClr val="002060"/>
                          </a:solidFill>
                          <a:latin typeface="Arial" panose="020B0604020202020204" pitchFamily="34" charset="0"/>
                          <a:cs typeface="Arial" panose="020B0604020202020204" pitchFamily="34" charset="0"/>
                        </a:rPr>
                        <a:t>Fev</a:t>
                      </a:r>
                      <a:r>
                        <a:rPr lang="fr-FR" sz="600" b="0" kern="0" spc="-20" baseline="0" dirty="0" smtClean="0">
                          <a:solidFill>
                            <a:srgbClr val="002060"/>
                          </a:solidFill>
                          <a:latin typeface="Arial" panose="020B0604020202020204" pitchFamily="34" charset="0"/>
                          <a:cs typeface="Arial" panose="020B0604020202020204" pitchFamily="34" charset="0"/>
                        </a:rPr>
                        <a:t> 2026</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smtClean="0">
                          <a:solidFill>
                            <a:schemeClr val="tx2"/>
                          </a:solidFill>
                          <a:latin typeface="Arial" panose="020B0604020202020204" pitchFamily="34" charset="0"/>
                          <a:cs typeface="Arial" panose="020B0604020202020204" pitchFamily="34" charset="0"/>
                        </a:rPr>
                        <a:t>3.1</a:t>
                      </a:r>
                      <a:endParaRPr lang="fr-FR" sz="600" b="0" kern="0" spc="-20" baseline="0" dirty="0">
                        <a:solidFill>
                          <a:schemeClr val="tx2"/>
                        </a:solidFill>
                        <a:latin typeface="Arial" panose="020B0604020202020204" pitchFamily="34" charset="0"/>
                        <a:cs typeface="Arial" panose="020B0604020202020204" pitchFamily="34" charset="0"/>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8219660"/>
                  </a:ext>
                </a:extLst>
              </a:tr>
              <a:tr h="1440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Modèle information du patient sur la vaccination</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0" kern="0" spc="-20" baseline="0" dirty="0" err="1" smtClean="0">
                          <a:solidFill>
                            <a:schemeClr val="bg2"/>
                          </a:solidFill>
                          <a:latin typeface="Arial" panose="020B0604020202020204" pitchFamily="34" charset="0"/>
                          <a:cs typeface="Arial" panose="020B0604020202020204" pitchFamily="34" charset="0"/>
                        </a:rPr>
                        <a:t>Fev</a:t>
                      </a:r>
                      <a:r>
                        <a:rPr lang="fr-FR" sz="600" b="0" kern="0" spc="-20" baseline="0" dirty="0" smtClean="0">
                          <a:solidFill>
                            <a:schemeClr val="bg2"/>
                          </a:solidFill>
                          <a:latin typeface="Arial" panose="020B0604020202020204" pitchFamily="34" charset="0"/>
                          <a:cs typeface="Arial" panose="020B0604020202020204" pitchFamily="34" charset="0"/>
                        </a:rPr>
                        <a:t> 2026</a:t>
                      </a:r>
                      <a:endParaRPr lang="fr-FR" sz="600" b="0" kern="0" spc="-20" baseline="0" dirty="0">
                        <a:solidFill>
                          <a:schemeClr val="bg2"/>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smtClean="0">
                          <a:solidFill>
                            <a:srgbClr val="002060"/>
                          </a:solidFill>
                          <a:latin typeface="Arial" panose="020B0604020202020204" pitchFamily="34" charset="0"/>
                          <a:cs typeface="Arial" panose="020B0604020202020204" pitchFamily="34" charset="0"/>
                        </a:rPr>
                        <a:t>Fev</a:t>
                      </a:r>
                      <a:r>
                        <a:rPr lang="fr-FR" sz="600" b="0" kern="0" spc="-20" baseline="0" dirty="0" smtClean="0">
                          <a:solidFill>
                            <a:srgbClr val="002060"/>
                          </a:solidFill>
                          <a:latin typeface="Arial" panose="020B0604020202020204" pitchFamily="34" charset="0"/>
                          <a:cs typeface="Arial" panose="020B0604020202020204" pitchFamily="34" charset="0"/>
                        </a:rPr>
                        <a:t> 2026</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smtClean="0">
                          <a:solidFill>
                            <a:schemeClr val="tx2"/>
                          </a:solidFill>
                          <a:latin typeface="Arial" panose="020B0604020202020204" pitchFamily="34" charset="0"/>
                          <a:cs typeface="Arial" panose="020B0604020202020204" pitchFamily="34" charset="0"/>
                        </a:rPr>
                        <a:t>3.1</a:t>
                      </a:r>
                      <a:endParaRPr lang="fr-FR" sz="600" b="0" kern="0" spc="-20" baseline="0" dirty="0">
                        <a:solidFill>
                          <a:schemeClr val="tx2"/>
                        </a:solidFill>
                        <a:latin typeface="Arial" panose="020B0604020202020204" pitchFamily="34" charset="0"/>
                        <a:cs typeface="Arial" panose="020B0604020202020204" pitchFamily="34" charset="0"/>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296669"/>
                  </a:ext>
                </a:extLst>
              </a:tr>
              <a:tr h="1440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M.32 Collecte et élimination des déchets générés par l'officine</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0" kern="0" spc="-20" baseline="0" dirty="0" err="1" smtClean="0">
                          <a:solidFill>
                            <a:schemeClr val="bg2"/>
                          </a:solidFill>
                          <a:latin typeface="Arial" panose="020B0604020202020204" pitchFamily="34" charset="0"/>
                          <a:cs typeface="Arial" panose="020B0604020202020204" pitchFamily="34" charset="0"/>
                        </a:rPr>
                        <a:t>Juil</a:t>
                      </a:r>
                      <a:r>
                        <a:rPr lang="fr-FR" sz="600" b="0" kern="0" spc="-20" baseline="0" dirty="0" smtClean="0">
                          <a:solidFill>
                            <a:schemeClr val="bg2"/>
                          </a:solidFill>
                          <a:latin typeface="Arial" panose="020B0604020202020204" pitchFamily="34" charset="0"/>
                          <a:cs typeface="Arial" panose="020B0604020202020204" pitchFamily="34" charset="0"/>
                        </a:rPr>
                        <a:t> 2025</a:t>
                      </a:r>
                      <a:endParaRPr lang="fr-FR" sz="600" b="0" kern="0" spc="-20" baseline="0" dirty="0">
                        <a:solidFill>
                          <a:schemeClr val="bg2"/>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smtClean="0">
                          <a:solidFill>
                            <a:srgbClr val="002060"/>
                          </a:solidFill>
                          <a:latin typeface="Arial" panose="020B0604020202020204" pitchFamily="34" charset="0"/>
                          <a:cs typeface="Arial" panose="020B0604020202020204" pitchFamily="34" charset="0"/>
                        </a:rPr>
                        <a:t>Juil</a:t>
                      </a:r>
                      <a:r>
                        <a:rPr lang="fr-FR" sz="600" b="0" kern="0" spc="-20" baseline="0" dirty="0" smtClean="0">
                          <a:solidFill>
                            <a:srgbClr val="002060"/>
                          </a:solidFill>
                          <a:latin typeface="Arial" panose="020B0604020202020204" pitchFamily="34" charset="0"/>
                          <a:cs typeface="Arial" panose="020B0604020202020204" pitchFamily="34" charset="0"/>
                        </a:rPr>
                        <a:t> 2025</a:t>
                      </a:r>
                      <a:endParaRPr lang="fr-FR" sz="600" b="0" kern="0" spc="-20" baseline="0" dirty="0">
                        <a:solidFill>
                          <a:srgbClr val="002060"/>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smtClean="0">
                          <a:solidFill>
                            <a:schemeClr val="tx2"/>
                          </a:solidFill>
                          <a:latin typeface="Arial" panose="020B0604020202020204" pitchFamily="34" charset="0"/>
                          <a:cs typeface="Arial" panose="020B0604020202020204" pitchFamily="34" charset="0"/>
                        </a:rPr>
                        <a:t>1.5</a:t>
                      </a:r>
                      <a:endParaRPr lang="fr-FR" sz="600" b="0" kern="0" spc="-20" baseline="0" dirty="0">
                        <a:solidFill>
                          <a:schemeClr val="tx2"/>
                        </a:solidFill>
                        <a:latin typeface="Arial" panose="020B0604020202020204" pitchFamily="34" charset="0"/>
                        <a:cs typeface="Arial" panose="020B0604020202020204" pitchFamily="34" charset="0"/>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7907697"/>
                  </a:ext>
                </a:extLst>
              </a:tr>
            </a:tbl>
          </a:graphicData>
        </a:graphic>
      </p:graphicFrame>
      <p:grpSp>
        <p:nvGrpSpPr>
          <p:cNvPr id="7" name="Groupe 6"/>
          <p:cNvGrpSpPr/>
          <p:nvPr/>
        </p:nvGrpSpPr>
        <p:grpSpPr>
          <a:xfrm>
            <a:off x="397560" y="4255068"/>
            <a:ext cx="2199590" cy="283148"/>
            <a:chOff x="397560" y="4255068"/>
            <a:chExt cx="2199590" cy="283148"/>
          </a:xfrm>
        </p:grpSpPr>
        <p:sp>
          <p:nvSpPr>
            <p:cNvPr id="63" name="Rectangle 62">
              <a:extLst>
                <a:ext uri="{FF2B5EF4-FFF2-40B4-BE49-F238E27FC236}">
                  <a16:creationId xmlns:a16="http://schemas.microsoft.com/office/drawing/2014/main" id="{EEAD3AB7-46DC-90D7-899F-D2346AC9140A}"/>
                </a:ext>
              </a:extLst>
            </p:cNvPr>
            <p:cNvSpPr/>
            <p:nvPr/>
          </p:nvSpPr>
          <p:spPr>
            <a:xfrm>
              <a:off x="397564" y="4255068"/>
              <a:ext cx="815376" cy="139148"/>
            </a:xfrm>
            <a:prstGeom prst="rect">
              <a:avLst/>
            </a:prstGeom>
            <a:solidFill>
              <a:srgbClr val="386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6F071F23-914F-0383-B814-DDA0A2AE8FBF}"/>
                </a:ext>
              </a:extLst>
            </p:cNvPr>
            <p:cNvSpPr/>
            <p:nvPr/>
          </p:nvSpPr>
          <p:spPr>
            <a:xfrm>
              <a:off x="397560" y="4394216"/>
              <a:ext cx="2199590" cy="144000"/>
            </a:xfrm>
            <a:prstGeom prst="rect">
              <a:avLst/>
            </a:prstGeom>
            <a:solidFill>
              <a:srgbClr val="386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sp>
        <p:nvSpPr>
          <p:cNvPr id="65" name="ZoneTexte 64">
            <a:extLst>
              <a:ext uri="{FF2B5EF4-FFF2-40B4-BE49-F238E27FC236}">
                <a16:creationId xmlns:a16="http://schemas.microsoft.com/office/drawing/2014/main" id="{A9E5CD85-47C5-25D1-C5FF-5F74C7CFF0EE}"/>
              </a:ext>
            </a:extLst>
          </p:cNvPr>
          <p:cNvSpPr txBox="1"/>
          <p:nvPr/>
        </p:nvSpPr>
        <p:spPr>
          <a:xfrm>
            <a:off x="397675" y="4280669"/>
            <a:ext cx="2193124" cy="338554"/>
          </a:xfrm>
          <a:prstGeom prst="rect">
            <a:avLst/>
          </a:prstGeom>
          <a:noFill/>
        </p:spPr>
        <p:txBody>
          <a:bodyPr wrap="square" lIns="36000" tIns="0" rIns="0" bIns="0">
            <a:noAutofit/>
          </a:bodyPr>
          <a:lstStyle/>
          <a:p>
            <a:pPr>
              <a:buNone/>
            </a:pPr>
            <a:r>
              <a:rPr lang="fr-FR" sz="800" dirty="0">
                <a:solidFill>
                  <a:schemeClr val="bg1"/>
                </a:solidFill>
                <a:effectLst/>
                <a:latin typeface="Arial" panose="020B0604020202020204" pitchFamily="34" charset="0"/>
                <a:cs typeface="Arial" panose="020B0604020202020204" pitchFamily="34" charset="0"/>
              </a:rPr>
              <a:t>Sous-thème 3.3</a:t>
            </a:r>
            <a:r>
              <a:rPr lang="fr-FR" sz="800" b="1" dirty="0">
                <a:solidFill>
                  <a:schemeClr val="bg1"/>
                </a:solidFill>
                <a:effectLst/>
                <a:latin typeface="Arial" panose="020B0604020202020204" pitchFamily="34" charset="0"/>
                <a:cs typeface="Arial" panose="020B0604020202020204" pitchFamily="34" charset="0"/>
              </a:rPr>
              <a:t> </a:t>
            </a:r>
            <a:endParaRPr lang="fr-FR" sz="800" dirty="0">
              <a:solidFill>
                <a:schemeClr val="bg1"/>
              </a:solidFill>
              <a:effectLst/>
              <a:latin typeface="Arial" panose="020B0604020202020204" pitchFamily="34" charset="0"/>
              <a:cs typeface="Arial" panose="020B0604020202020204" pitchFamily="34" charset="0"/>
            </a:endParaRPr>
          </a:p>
          <a:p>
            <a:pPr>
              <a:buNone/>
            </a:pPr>
            <a:r>
              <a:rPr lang="fr-FR" sz="800" b="1" kern="0" dirty="0">
                <a:solidFill>
                  <a:schemeClr val="bg1"/>
                </a:solidFill>
                <a:effectLst/>
                <a:latin typeface="Arial" panose="020B0604020202020204" pitchFamily="34" charset="0"/>
                <a:cs typeface="Arial" panose="020B0604020202020204" pitchFamily="34" charset="0"/>
              </a:rPr>
              <a:t>Livraison à domicile des produits de santé) </a:t>
            </a:r>
            <a:endParaRPr lang="fr-FR" sz="800" kern="0" dirty="0">
              <a:solidFill>
                <a:schemeClr val="bg1"/>
              </a:solidFill>
              <a:effectLst/>
              <a:latin typeface="Arial" panose="020B0604020202020204" pitchFamily="34" charset="0"/>
              <a:cs typeface="Arial" panose="020B0604020202020204" pitchFamily="34" charset="0"/>
            </a:endParaRPr>
          </a:p>
        </p:txBody>
      </p:sp>
      <p:graphicFrame>
        <p:nvGraphicFramePr>
          <p:cNvPr id="8" name="Tableau 7">
            <a:extLst>
              <a:ext uri="{FF2B5EF4-FFF2-40B4-BE49-F238E27FC236}">
                <a16:creationId xmlns:a16="http://schemas.microsoft.com/office/drawing/2014/main" id="{DB2DB435-7E5E-2FEE-480C-DFA7685B0E86}"/>
              </a:ext>
            </a:extLst>
          </p:cNvPr>
          <p:cNvGraphicFramePr>
            <a:graphicFrameLocks noGrp="1"/>
          </p:cNvGraphicFramePr>
          <p:nvPr>
            <p:extLst>
              <p:ext uri="{D42A27DB-BD31-4B8C-83A1-F6EECF244321}">
                <p14:modId xmlns:p14="http://schemas.microsoft.com/office/powerpoint/2010/main" val="4286461473"/>
              </p:ext>
            </p:extLst>
          </p:nvPr>
        </p:nvGraphicFramePr>
        <p:xfrm>
          <a:off x="6473993" y="5728784"/>
          <a:ext cx="3151982" cy="288000"/>
        </p:xfrm>
        <a:graphic>
          <a:graphicData uri="http://schemas.openxmlformats.org/drawingml/2006/table">
            <a:tbl>
              <a:tblPr firstRow="1" bandRow="1">
                <a:tableStyleId>{5C22544A-7EE6-4342-B048-85BDC9FD1C3A}</a:tableStyleId>
              </a:tblPr>
              <a:tblGrid>
                <a:gridCol w="1615099">
                  <a:extLst>
                    <a:ext uri="{9D8B030D-6E8A-4147-A177-3AD203B41FA5}">
                      <a16:colId xmlns:a16="http://schemas.microsoft.com/office/drawing/2014/main" val="3923370729"/>
                    </a:ext>
                  </a:extLst>
                </a:gridCol>
                <a:gridCol w="39393">
                  <a:extLst>
                    <a:ext uri="{9D8B030D-6E8A-4147-A177-3AD203B41FA5}">
                      <a16:colId xmlns:a16="http://schemas.microsoft.com/office/drawing/2014/main" val="2125722541"/>
                    </a:ext>
                  </a:extLst>
                </a:gridCol>
                <a:gridCol w="552066">
                  <a:extLst>
                    <a:ext uri="{9D8B030D-6E8A-4147-A177-3AD203B41FA5}">
                      <a16:colId xmlns:a16="http://schemas.microsoft.com/office/drawing/2014/main" val="3447318260"/>
                    </a:ext>
                  </a:extLst>
                </a:gridCol>
                <a:gridCol w="39393">
                  <a:extLst>
                    <a:ext uri="{9D8B030D-6E8A-4147-A177-3AD203B41FA5}">
                      <a16:colId xmlns:a16="http://schemas.microsoft.com/office/drawing/2014/main" val="3290316717"/>
                    </a:ext>
                  </a:extLst>
                </a:gridCol>
                <a:gridCol w="551497">
                  <a:extLst>
                    <a:ext uri="{9D8B030D-6E8A-4147-A177-3AD203B41FA5}">
                      <a16:colId xmlns:a16="http://schemas.microsoft.com/office/drawing/2014/main" val="2795252578"/>
                    </a:ext>
                  </a:extLst>
                </a:gridCol>
                <a:gridCol w="39393">
                  <a:extLst>
                    <a:ext uri="{9D8B030D-6E8A-4147-A177-3AD203B41FA5}">
                      <a16:colId xmlns:a16="http://schemas.microsoft.com/office/drawing/2014/main" val="1245904986"/>
                    </a:ext>
                  </a:extLst>
                </a:gridCol>
                <a:gridCol w="315141">
                  <a:extLst>
                    <a:ext uri="{9D8B030D-6E8A-4147-A177-3AD203B41FA5}">
                      <a16:colId xmlns:a16="http://schemas.microsoft.com/office/drawing/2014/main" val="3369446857"/>
                    </a:ext>
                  </a:extLst>
                </a:gridCol>
              </a:tblGrid>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M.18 Le Bilan Partagé de Médication</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842085"/>
                  </a:ext>
                </a:extLst>
              </a:tr>
              <a:tr h="1440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M.19 L’Education Thérapeutique du Patient</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2646491"/>
                  </a:ext>
                </a:extLst>
              </a:tr>
            </a:tbl>
          </a:graphicData>
        </a:graphic>
      </p:graphicFrame>
      <p:pic>
        <p:nvPicPr>
          <p:cNvPr id="46" name="Graphique 45">
            <a:extLst>
              <a:ext uri="{FF2B5EF4-FFF2-40B4-BE49-F238E27FC236}">
                <a16:creationId xmlns:a16="http://schemas.microsoft.com/office/drawing/2014/main" id="{F985D281-6094-B794-538F-94328A62DCC6}"/>
              </a:ext>
            </a:extLst>
          </p:cNvPr>
          <p:cNvPicPr>
            <a:picLocks noChangeAspect="1"/>
          </p:cNvPicPr>
          <p:nvPr/>
        </p:nvPicPr>
        <p:blipFill>
          <a:blip r:embed="rId2">
            <a:extLst>
              <a:ext uri="{96DAC541-7B7A-43D3-8B79-37D633B846F1}">
                <asvg:svgBlip xmlns="" xmlns:asvg="http://schemas.microsoft.com/office/drawing/2016/SVG/main" r:embed="rId3"/>
              </a:ext>
            </a:extLst>
          </a:blip>
          <a:srcRect/>
          <a:stretch/>
        </p:blipFill>
        <p:spPr>
          <a:xfrm>
            <a:off x="4981473" y="4301284"/>
            <a:ext cx="359382" cy="490067"/>
          </a:xfrm>
          <a:prstGeom prst="rect">
            <a:avLst/>
          </a:prstGeom>
        </p:spPr>
      </p:pic>
      <p:graphicFrame>
        <p:nvGraphicFramePr>
          <p:cNvPr id="73" name="Tableau 72">
            <a:extLst>
              <a:ext uri="{FF2B5EF4-FFF2-40B4-BE49-F238E27FC236}">
                <a16:creationId xmlns:a16="http://schemas.microsoft.com/office/drawing/2014/main" id="{77612214-4690-27F3-5137-E9D3AD48600B}"/>
              </a:ext>
            </a:extLst>
          </p:cNvPr>
          <p:cNvGraphicFramePr>
            <a:graphicFrameLocks noGrp="1"/>
          </p:cNvGraphicFramePr>
          <p:nvPr>
            <p:extLst>
              <p:ext uri="{D42A27DB-BD31-4B8C-83A1-F6EECF244321}">
                <p14:modId xmlns:p14="http://schemas.microsoft.com/office/powerpoint/2010/main" val="825847722"/>
              </p:ext>
            </p:extLst>
          </p:nvPr>
        </p:nvGraphicFramePr>
        <p:xfrm>
          <a:off x="401152" y="3143434"/>
          <a:ext cx="3600520" cy="720000"/>
        </p:xfrm>
        <a:graphic>
          <a:graphicData uri="http://schemas.openxmlformats.org/drawingml/2006/table">
            <a:tbl>
              <a:tblPr firstRow="1" bandRow="1">
                <a:tableStyleId>{5C22544A-7EE6-4342-B048-85BDC9FD1C3A}</a:tableStyleId>
              </a:tblPr>
              <a:tblGrid>
                <a:gridCol w="2196000">
                  <a:extLst>
                    <a:ext uri="{9D8B030D-6E8A-4147-A177-3AD203B41FA5}">
                      <a16:colId xmlns:a16="http://schemas.microsoft.com/office/drawing/2014/main" val="3923370729"/>
                    </a:ext>
                  </a:extLst>
                </a:gridCol>
                <a:gridCol w="36000">
                  <a:extLst>
                    <a:ext uri="{9D8B030D-6E8A-4147-A177-3AD203B41FA5}">
                      <a16:colId xmlns:a16="http://schemas.microsoft.com/office/drawing/2014/main" val="2125722541"/>
                    </a:ext>
                  </a:extLst>
                </a:gridCol>
                <a:gridCol w="504520">
                  <a:extLst>
                    <a:ext uri="{9D8B030D-6E8A-4147-A177-3AD203B41FA5}">
                      <a16:colId xmlns:a16="http://schemas.microsoft.com/office/drawing/2014/main" val="3447318260"/>
                    </a:ext>
                  </a:extLst>
                </a:gridCol>
                <a:gridCol w="36000">
                  <a:extLst>
                    <a:ext uri="{9D8B030D-6E8A-4147-A177-3AD203B41FA5}">
                      <a16:colId xmlns:a16="http://schemas.microsoft.com/office/drawing/2014/main" val="3290316717"/>
                    </a:ext>
                  </a:extLst>
                </a:gridCol>
                <a:gridCol w="504000">
                  <a:extLst>
                    <a:ext uri="{9D8B030D-6E8A-4147-A177-3AD203B41FA5}">
                      <a16:colId xmlns:a16="http://schemas.microsoft.com/office/drawing/2014/main" val="2795252578"/>
                    </a:ext>
                  </a:extLst>
                </a:gridCol>
                <a:gridCol w="36000">
                  <a:extLst>
                    <a:ext uri="{9D8B030D-6E8A-4147-A177-3AD203B41FA5}">
                      <a16:colId xmlns:a16="http://schemas.microsoft.com/office/drawing/2014/main" val="1245904986"/>
                    </a:ext>
                  </a:extLst>
                </a:gridCol>
                <a:gridCol w="288000">
                  <a:extLst>
                    <a:ext uri="{9D8B030D-6E8A-4147-A177-3AD203B41FA5}">
                      <a16:colId xmlns:a16="http://schemas.microsoft.com/office/drawing/2014/main" val="3369446857"/>
                    </a:ext>
                  </a:extLst>
                </a:gridCol>
              </a:tblGrid>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E.10 Fiche de vie du matériel de location</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Déc 2021</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842085"/>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E.23 Fichier de suivi du matériel loué</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bg2"/>
                          </a:solidFill>
                          <a:latin typeface="Arial" panose="020B0604020202020204" pitchFamily="34" charset="0"/>
                          <a:cs typeface="Arial" panose="020B0604020202020204" pitchFamily="34" charset="0"/>
                        </a:rPr>
                        <a:t>Déc 2021</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Déc 2021</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659882"/>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M.25 La prise en charge du patient à domicile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bg2"/>
                          </a:solidFill>
                          <a:latin typeface="Arial" panose="020B0604020202020204" pitchFamily="34" charset="0"/>
                          <a:cs typeface="Arial" panose="020B0604020202020204" pitchFamily="34" charset="0"/>
                        </a:rPr>
                        <a:t>Déc 2021</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Déc 2021</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8121876"/>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M.26 Les dispositifs médicaux</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bg2"/>
                          </a:solidFill>
                          <a:latin typeface="Arial" panose="020B0604020202020204" pitchFamily="34" charset="0"/>
                          <a:cs typeface="Arial" panose="020B0604020202020204" pitchFamily="34" charset="0"/>
                        </a:rPr>
                        <a:t>Déc 2021</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Déc 2021</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1047554"/>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P.18 Dispositifs médicaux location et prestations associées</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bg2"/>
                          </a:solidFill>
                          <a:latin typeface="Arial" panose="020B0604020202020204" pitchFamily="34" charset="0"/>
                          <a:cs typeface="Arial" panose="020B0604020202020204" pitchFamily="34" charset="0"/>
                        </a:rPr>
                        <a:t>Déc 2021</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Déc 2021</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7604261"/>
                  </a:ext>
                </a:extLst>
              </a:tr>
            </a:tbl>
          </a:graphicData>
        </a:graphic>
      </p:graphicFrame>
      <p:graphicFrame>
        <p:nvGraphicFramePr>
          <p:cNvPr id="74" name="Tableau 73">
            <a:extLst>
              <a:ext uri="{FF2B5EF4-FFF2-40B4-BE49-F238E27FC236}">
                <a16:creationId xmlns:a16="http://schemas.microsoft.com/office/drawing/2014/main" id="{E5CC0A44-0907-A6B1-F670-883DF1FC3B3E}"/>
              </a:ext>
            </a:extLst>
          </p:cNvPr>
          <p:cNvGraphicFramePr>
            <a:graphicFrameLocks noGrp="1"/>
          </p:cNvGraphicFramePr>
          <p:nvPr>
            <p:extLst>
              <p:ext uri="{D42A27DB-BD31-4B8C-83A1-F6EECF244321}">
                <p14:modId xmlns:p14="http://schemas.microsoft.com/office/powerpoint/2010/main" val="3564077094"/>
              </p:ext>
            </p:extLst>
          </p:nvPr>
        </p:nvGraphicFramePr>
        <p:xfrm>
          <a:off x="6465179" y="3395991"/>
          <a:ext cx="3852520" cy="158400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923370729"/>
                    </a:ext>
                  </a:extLst>
                </a:gridCol>
                <a:gridCol w="36000">
                  <a:extLst>
                    <a:ext uri="{9D8B030D-6E8A-4147-A177-3AD203B41FA5}">
                      <a16:colId xmlns:a16="http://schemas.microsoft.com/office/drawing/2014/main" val="2125722541"/>
                    </a:ext>
                  </a:extLst>
                </a:gridCol>
                <a:gridCol w="504520">
                  <a:extLst>
                    <a:ext uri="{9D8B030D-6E8A-4147-A177-3AD203B41FA5}">
                      <a16:colId xmlns:a16="http://schemas.microsoft.com/office/drawing/2014/main" val="3447318260"/>
                    </a:ext>
                  </a:extLst>
                </a:gridCol>
                <a:gridCol w="36000">
                  <a:extLst>
                    <a:ext uri="{9D8B030D-6E8A-4147-A177-3AD203B41FA5}">
                      <a16:colId xmlns:a16="http://schemas.microsoft.com/office/drawing/2014/main" val="3290316717"/>
                    </a:ext>
                  </a:extLst>
                </a:gridCol>
                <a:gridCol w="504000">
                  <a:extLst>
                    <a:ext uri="{9D8B030D-6E8A-4147-A177-3AD203B41FA5}">
                      <a16:colId xmlns:a16="http://schemas.microsoft.com/office/drawing/2014/main" val="2795252578"/>
                    </a:ext>
                  </a:extLst>
                </a:gridCol>
                <a:gridCol w="36000">
                  <a:extLst>
                    <a:ext uri="{9D8B030D-6E8A-4147-A177-3AD203B41FA5}">
                      <a16:colId xmlns:a16="http://schemas.microsoft.com/office/drawing/2014/main" val="1245904986"/>
                    </a:ext>
                  </a:extLst>
                </a:gridCol>
                <a:gridCol w="288000">
                  <a:extLst>
                    <a:ext uri="{9D8B030D-6E8A-4147-A177-3AD203B41FA5}">
                      <a16:colId xmlns:a16="http://schemas.microsoft.com/office/drawing/2014/main" val="3369446857"/>
                    </a:ext>
                  </a:extLst>
                </a:gridCol>
              </a:tblGrid>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M.10 Réalisation des TROD à l’officine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Nov</a:t>
                      </a:r>
                      <a:r>
                        <a:rPr lang="fr-FR" sz="600" b="0" kern="0" spc="-20" baseline="0" dirty="0">
                          <a:solidFill>
                            <a:schemeClr val="bg2"/>
                          </a:solidFill>
                          <a:latin typeface="Arial" panose="020B0604020202020204" pitchFamily="34" charset="0"/>
                          <a:cs typeface="Arial" panose="020B0604020202020204" pitchFamily="34" charset="0"/>
                        </a:rPr>
                        <a:t> 2024</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a:solidFill>
                            <a:srgbClr val="002060"/>
                          </a:solidFill>
                          <a:latin typeface="Arial" panose="020B0604020202020204" pitchFamily="34" charset="0"/>
                          <a:cs typeface="Arial" panose="020B0604020202020204" pitchFamily="34" charset="0"/>
                        </a:rPr>
                        <a:t>Nov 2024</a:t>
                      </a:r>
                      <a:endParaRPr lang="fr-FR" sz="600" b="0" kern="0" spc="-20" baseline="0" dirty="0">
                        <a:solidFill>
                          <a:srgbClr val="002060"/>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842085"/>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M.22 Modalités de réalisation des TROD Grippe Covid VRS</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rial" panose="020B0604020202020204" pitchFamily="34" charset="0"/>
                          <a:cs typeface="Arial" panose="020B0604020202020204" pitchFamily="34" charset="0"/>
                        </a:rPr>
                        <a:t>Oct</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2024</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6.0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659882"/>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P.10 Réalisation des TROD Grippe COVID VRS</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rial" panose="020B0604020202020204" pitchFamily="34" charset="0"/>
                          <a:cs typeface="Arial" panose="020B0604020202020204" pitchFamily="34" charset="0"/>
                        </a:rPr>
                        <a:t>Oct</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2024</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6.0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8121876"/>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E.15 Procédure d’assurance qualité pour la réalisation des tests</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rial" panose="020B0604020202020204" pitchFamily="34" charset="0"/>
                          <a:cs typeface="Arial" panose="020B0604020202020204" pitchFamily="34" charset="0"/>
                        </a:rPr>
                        <a:t>Oct</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2024</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a:solidFill>
                            <a:schemeClr val="tx2"/>
                          </a:solidFill>
                          <a:latin typeface="Arial" panose="020B0604020202020204" pitchFamily="34" charset="0"/>
                          <a:cs typeface="Arial" panose="020B0604020202020204" pitchFamily="34" charset="0"/>
                        </a:rPr>
                        <a:t>3.0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7604261"/>
                  </a:ext>
                </a:extLst>
              </a:tr>
              <a:tr h="144000">
                <a:tc>
                  <a:txBody>
                    <a:bodyPr/>
                    <a:lstStyle/>
                    <a:p>
                      <a:pPr algn="l">
                        <a:lnSpc>
                          <a:spcPts val="620"/>
                        </a:lnSpc>
                      </a:pPr>
                      <a:r>
                        <a:rPr lang="fr-FR" sz="600" b="0" kern="0" spc="-20" baseline="0" dirty="0">
                          <a:solidFill>
                            <a:schemeClr val="accent1"/>
                          </a:solidFill>
                          <a:latin typeface="Arial" panose="020B0604020202020204" pitchFamily="34" charset="0"/>
                          <a:cs typeface="Arial" panose="020B0604020202020204" pitchFamily="34" charset="0"/>
                        </a:rPr>
                        <a:t>E.16 Traçabilité et communication des résultats des TROD au patient</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rial" panose="020B0604020202020204" pitchFamily="34" charset="0"/>
                          <a:cs typeface="Arial" panose="020B0604020202020204" pitchFamily="34" charset="0"/>
                        </a:rPr>
                        <a:t>Nov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2024</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a:solidFill>
                            <a:schemeClr val="tx2"/>
                          </a:solidFill>
                          <a:latin typeface="Arial" panose="020B0604020202020204" pitchFamily="34" charset="0"/>
                          <a:cs typeface="Arial" panose="020B0604020202020204" pitchFamily="34" charset="0"/>
                        </a:rPr>
                        <a:t>4.0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8550185"/>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M.95 Fiche professionnelle : Les autotests ONP</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Fév</a:t>
                      </a:r>
                      <a:r>
                        <a:rPr lang="fr-FR" sz="600" b="0" kern="0" spc="-20" baseline="0" dirty="0">
                          <a:solidFill>
                            <a:srgbClr val="002060"/>
                          </a:solidFill>
                          <a:latin typeface="Arial" panose="020B0604020202020204" pitchFamily="34" charset="0"/>
                          <a:cs typeface="Arial" panose="020B0604020202020204" pitchFamily="34" charset="0"/>
                        </a:rPr>
                        <a:t> 2017</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966465"/>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M.94 Accompagner la dispensation d’un Autotest VIH à l’Officine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Mars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5402054"/>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A.91 TROD angine affiche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bg2"/>
                          </a:solidFill>
                          <a:latin typeface="Arial" panose="020B0604020202020204" pitchFamily="34" charset="0"/>
                          <a:cs typeface="Arial" panose="020B0604020202020204" pitchFamily="34" charset="0"/>
                        </a:rPr>
                        <a:t>Juil 2021</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Mai 2021</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2927854"/>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A.92 TROD angine brochure patient</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bg2"/>
                          </a:solidFill>
                          <a:latin typeface="Arial" panose="020B0604020202020204" pitchFamily="34" charset="0"/>
                          <a:cs typeface="Arial" panose="020B0604020202020204" pitchFamily="34" charset="0"/>
                        </a:rPr>
                        <a:t>Juil 2021</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Mai 2021</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2787214"/>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M.31 Collecte et élimination des déchets générés par le patient</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rial" panose="020B0604020202020204" pitchFamily="34" charset="0"/>
                          <a:cs typeface="Arial" panose="020B0604020202020204" pitchFamily="34" charset="0"/>
                        </a:rPr>
                        <a:t>Oct</a:t>
                      </a:r>
                      <a:r>
                        <a:rPr lang="fr-FR" sz="600" b="0" kern="0" spc="-20" baseline="0" dirty="0">
                          <a:solidFill>
                            <a:schemeClr val="bg2"/>
                          </a:solidFill>
                          <a:latin typeface="Arial" panose="020B0604020202020204" pitchFamily="34" charset="0"/>
                          <a:cs typeface="Arial" panose="020B0604020202020204" pitchFamily="34" charset="0"/>
                        </a:rPr>
                        <a:t> 2022</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Fév</a:t>
                      </a:r>
                      <a:r>
                        <a:rPr lang="fr-FR" sz="600" b="0" kern="0" spc="-20" baseline="0" dirty="0">
                          <a:solidFill>
                            <a:srgbClr val="002060"/>
                          </a:solidFill>
                          <a:latin typeface="Arial" panose="020B0604020202020204" pitchFamily="34" charset="0"/>
                          <a:cs typeface="Arial" panose="020B0604020202020204" pitchFamily="34" charset="0"/>
                        </a:rPr>
                        <a:t> 2024</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a:solidFill>
                            <a:schemeClr val="tx2"/>
                          </a:solidFill>
                          <a:latin typeface="Arial" panose="020B0604020202020204" pitchFamily="34" charset="0"/>
                          <a:cs typeface="Arial" panose="020B0604020202020204" pitchFamily="34" charset="0"/>
                        </a:rPr>
                        <a:t>1.1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5927358"/>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M.32 Collecte et élimination des déchets générés par l'officine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rial" panose="020B0604020202020204" pitchFamily="34" charset="0"/>
                          <a:cs typeface="Arial" panose="020B0604020202020204" pitchFamily="34" charset="0"/>
                        </a:rPr>
                        <a:t>Oct</a:t>
                      </a:r>
                      <a:r>
                        <a:rPr lang="fr-FR" sz="600" b="0" kern="0" spc="-20" baseline="0" dirty="0">
                          <a:solidFill>
                            <a:schemeClr val="bg2"/>
                          </a:solidFill>
                          <a:latin typeface="Arial" panose="020B0604020202020204" pitchFamily="34" charset="0"/>
                          <a:cs typeface="Arial" panose="020B0604020202020204" pitchFamily="34" charset="0"/>
                        </a:rPr>
                        <a:t> 2022</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Fév</a:t>
                      </a:r>
                      <a:r>
                        <a:rPr lang="fr-FR" sz="600" b="0" kern="0" spc="-20" baseline="0" dirty="0">
                          <a:solidFill>
                            <a:srgbClr val="002060"/>
                          </a:solidFill>
                          <a:latin typeface="Arial" panose="020B0604020202020204" pitchFamily="34" charset="0"/>
                          <a:cs typeface="Arial" panose="020B0604020202020204" pitchFamily="34" charset="0"/>
                        </a:rPr>
                        <a:t> 2024</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a:solidFill>
                            <a:schemeClr val="tx2"/>
                          </a:solidFill>
                          <a:latin typeface="Arial" panose="020B0604020202020204" pitchFamily="34" charset="0"/>
                          <a:cs typeface="Arial" panose="020B0604020202020204" pitchFamily="34" charset="0"/>
                        </a:rPr>
                        <a:t>1.4</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0767134"/>
                  </a:ext>
                </a:extLst>
              </a:tr>
            </a:tbl>
          </a:graphicData>
        </a:graphic>
      </p:graphicFrame>
      <p:grpSp>
        <p:nvGrpSpPr>
          <p:cNvPr id="5" name="Groupe 4"/>
          <p:cNvGrpSpPr/>
          <p:nvPr/>
        </p:nvGrpSpPr>
        <p:grpSpPr>
          <a:xfrm>
            <a:off x="397634" y="2683697"/>
            <a:ext cx="3072977" cy="278294"/>
            <a:chOff x="397634" y="2683697"/>
            <a:chExt cx="3072977" cy="278294"/>
          </a:xfrm>
        </p:grpSpPr>
        <p:sp>
          <p:nvSpPr>
            <p:cNvPr id="76" name="Rectangle 75">
              <a:extLst>
                <a:ext uri="{FF2B5EF4-FFF2-40B4-BE49-F238E27FC236}">
                  <a16:creationId xmlns:a16="http://schemas.microsoft.com/office/drawing/2014/main" id="{BD648B38-9BBE-3B88-15D2-762835ACD91D}"/>
                </a:ext>
              </a:extLst>
            </p:cNvPr>
            <p:cNvSpPr/>
            <p:nvPr/>
          </p:nvSpPr>
          <p:spPr>
            <a:xfrm>
              <a:off x="397640" y="2683697"/>
              <a:ext cx="815300" cy="139148"/>
            </a:xfrm>
            <a:prstGeom prst="rect">
              <a:avLst/>
            </a:prstGeom>
            <a:solidFill>
              <a:srgbClr val="386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5ABD52BE-81E7-B61A-6821-B5E5BB2B5F63}"/>
                </a:ext>
              </a:extLst>
            </p:cNvPr>
            <p:cNvSpPr/>
            <p:nvPr/>
          </p:nvSpPr>
          <p:spPr>
            <a:xfrm>
              <a:off x="397634" y="2822844"/>
              <a:ext cx="3072977" cy="139147"/>
            </a:xfrm>
            <a:prstGeom prst="rect">
              <a:avLst/>
            </a:prstGeom>
            <a:solidFill>
              <a:srgbClr val="386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sp>
        <p:nvSpPr>
          <p:cNvPr id="78" name="ZoneTexte 77">
            <a:extLst>
              <a:ext uri="{FF2B5EF4-FFF2-40B4-BE49-F238E27FC236}">
                <a16:creationId xmlns:a16="http://schemas.microsoft.com/office/drawing/2014/main" id="{D0A29CB6-85F8-8E0E-CD7C-3EEFD1A0E28F}"/>
              </a:ext>
            </a:extLst>
          </p:cNvPr>
          <p:cNvSpPr txBox="1"/>
          <p:nvPr/>
        </p:nvSpPr>
        <p:spPr>
          <a:xfrm>
            <a:off x="404662" y="2699637"/>
            <a:ext cx="3065949" cy="338554"/>
          </a:xfrm>
          <a:prstGeom prst="rect">
            <a:avLst/>
          </a:prstGeom>
          <a:noFill/>
        </p:spPr>
        <p:txBody>
          <a:bodyPr wrap="square" lIns="36000" tIns="0" rIns="0" bIns="0">
            <a:noAutofit/>
          </a:bodyPr>
          <a:lstStyle/>
          <a:p>
            <a:pPr>
              <a:buNone/>
            </a:pPr>
            <a:r>
              <a:rPr lang="fr-FR" sz="800" dirty="0">
                <a:solidFill>
                  <a:schemeClr val="bg1"/>
                </a:solidFill>
                <a:effectLst/>
                <a:latin typeface="Arial" panose="020B0604020202020204" pitchFamily="34" charset="0"/>
                <a:cs typeface="Arial" panose="020B0604020202020204" pitchFamily="34" charset="0"/>
              </a:rPr>
              <a:t>Sous-thème 3.2</a:t>
            </a:r>
            <a:r>
              <a:rPr lang="fr-FR" sz="800" b="1" dirty="0">
                <a:solidFill>
                  <a:schemeClr val="bg1"/>
                </a:solidFill>
                <a:effectLst/>
                <a:latin typeface="Arial" panose="020B0604020202020204" pitchFamily="34" charset="0"/>
                <a:cs typeface="Arial" panose="020B0604020202020204" pitchFamily="34" charset="0"/>
              </a:rPr>
              <a:t> </a:t>
            </a:r>
            <a:endParaRPr lang="fr-FR" sz="800" dirty="0">
              <a:solidFill>
                <a:schemeClr val="bg1"/>
              </a:solidFill>
              <a:effectLst/>
              <a:latin typeface="Arial" panose="020B0604020202020204" pitchFamily="34" charset="0"/>
              <a:cs typeface="Arial" panose="020B0604020202020204" pitchFamily="34" charset="0"/>
            </a:endParaRPr>
          </a:p>
          <a:p>
            <a:pPr>
              <a:buNone/>
            </a:pPr>
            <a:r>
              <a:rPr lang="fr-FR" sz="800" b="1" kern="0" dirty="0">
                <a:solidFill>
                  <a:schemeClr val="bg1"/>
                </a:solidFill>
                <a:effectLst/>
                <a:latin typeface="Arial" panose="020B0604020202020204" pitchFamily="34" charset="0"/>
                <a:cs typeface="Arial" panose="020B0604020202020204" pitchFamily="34" charset="0"/>
              </a:rPr>
              <a:t>Mise à disposition et prestation pour les dispositifs médicaux</a:t>
            </a:r>
            <a:endParaRPr lang="fr-FR" sz="800" kern="0" dirty="0">
              <a:solidFill>
                <a:schemeClr val="bg1"/>
              </a:solidFill>
              <a:effectLst/>
              <a:latin typeface="Arial" panose="020B0604020202020204" pitchFamily="34" charset="0"/>
              <a:cs typeface="Arial" panose="020B0604020202020204" pitchFamily="34" charset="0"/>
            </a:endParaRPr>
          </a:p>
        </p:txBody>
      </p:sp>
      <p:grpSp>
        <p:nvGrpSpPr>
          <p:cNvPr id="17" name="Groupe 16"/>
          <p:cNvGrpSpPr/>
          <p:nvPr/>
        </p:nvGrpSpPr>
        <p:grpSpPr>
          <a:xfrm>
            <a:off x="6463569" y="5255410"/>
            <a:ext cx="2029434" cy="360725"/>
            <a:chOff x="6463569" y="5255410"/>
            <a:chExt cx="2029434" cy="360725"/>
          </a:xfrm>
        </p:grpSpPr>
        <p:sp>
          <p:nvSpPr>
            <p:cNvPr id="94" name="Rectangle 93">
              <a:extLst>
                <a:ext uri="{FF2B5EF4-FFF2-40B4-BE49-F238E27FC236}">
                  <a16:creationId xmlns:a16="http://schemas.microsoft.com/office/drawing/2014/main" id="{44E88481-3356-2B8C-9680-6B6008B62FB9}"/>
                </a:ext>
              </a:extLst>
            </p:cNvPr>
            <p:cNvSpPr/>
            <p:nvPr/>
          </p:nvSpPr>
          <p:spPr>
            <a:xfrm>
              <a:off x="6463574" y="5255410"/>
              <a:ext cx="828000" cy="139148"/>
            </a:xfrm>
            <a:prstGeom prst="rect">
              <a:avLst/>
            </a:prstGeom>
            <a:solidFill>
              <a:srgbClr val="386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cs typeface="Arial" panose="020B0604020202020204" pitchFamily="34" charset="0"/>
              </a:endParaRPr>
            </a:p>
          </p:txBody>
        </p:sp>
        <p:sp>
          <p:nvSpPr>
            <p:cNvPr id="95" name="Rectangle 94">
              <a:extLst>
                <a:ext uri="{FF2B5EF4-FFF2-40B4-BE49-F238E27FC236}">
                  <a16:creationId xmlns:a16="http://schemas.microsoft.com/office/drawing/2014/main" id="{65E8F9EE-9FA4-7F5C-D001-25FAA9FF9440}"/>
                </a:ext>
              </a:extLst>
            </p:cNvPr>
            <p:cNvSpPr/>
            <p:nvPr/>
          </p:nvSpPr>
          <p:spPr>
            <a:xfrm>
              <a:off x="6463569" y="5394557"/>
              <a:ext cx="2025482" cy="139147"/>
            </a:xfrm>
            <a:prstGeom prst="rect">
              <a:avLst/>
            </a:prstGeom>
            <a:solidFill>
              <a:srgbClr val="386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96" name="ZoneTexte 95">
              <a:extLst>
                <a:ext uri="{FF2B5EF4-FFF2-40B4-BE49-F238E27FC236}">
                  <a16:creationId xmlns:a16="http://schemas.microsoft.com/office/drawing/2014/main" id="{0DD6112E-6095-BD45-EF14-8437BF4D4BB0}"/>
                </a:ext>
              </a:extLst>
            </p:cNvPr>
            <p:cNvSpPr txBox="1"/>
            <p:nvPr/>
          </p:nvSpPr>
          <p:spPr>
            <a:xfrm>
              <a:off x="6467521" y="5277581"/>
              <a:ext cx="2025482" cy="338554"/>
            </a:xfrm>
            <a:prstGeom prst="rect">
              <a:avLst/>
            </a:prstGeom>
            <a:noFill/>
          </p:spPr>
          <p:txBody>
            <a:bodyPr wrap="square" lIns="36000" tIns="0" rIns="0" bIns="0">
              <a:noAutofit/>
            </a:bodyPr>
            <a:lstStyle/>
            <a:p>
              <a:pPr>
                <a:buNone/>
              </a:pPr>
              <a:r>
                <a:rPr lang="fr-FR" sz="800" dirty="0">
                  <a:solidFill>
                    <a:schemeClr val="bg1"/>
                  </a:solidFill>
                  <a:effectLst/>
                  <a:latin typeface="Arial" panose="020B0604020202020204" pitchFamily="34" charset="0"/>
                  <a:cs typeface="Arial" panose="020B0604020202020204" pitchFamily="34" charset="0"/>
                </a:rPr>
                <a:t>Sous-thème 3.6</a:t>
              </a:r>
              <a:r>
                <a:rPr lang="fr-FR" sz="800" b="1" dirty="0">
                  <a:solidFill>
                    <a:schemeClr val="bg1"/>
                  </a:solidFill>
                  <a:effectLst/>
                  <a:latin typeface="Arial" panose="020B0604020202020204" pitchFamily="34" charset="0"/>
                  <a:cs typeface="Arial" panose="020B0604020202020204" pitchFamily="34" charset="0"/>
                </a:rPr>
                <a:t> </a:t>
              </a:r>
              <a:endParaRPr lang="fr-FR" sz="800" dirty="0">
                <a:solidFill>
                  <a:schemeClr val="bg1"/>
                </a:solidFill>
                <a:effectLst/>
                <a:latin typeface="Arial" panose="020B0604020202020204" pitchFamily="34" charset="0"/>
                <a:cs typeface="Arial" panose="020B0604020202020204" pitchFamily="34" charset="0"/>
              </a:endParaRPr>
            </a:p>
            <a:p>
              <a:pPr>
                <a:buNone/>
              </a:pPr>
              <a:r>
                <a:rPr lang="fr-FR" sz="800" b="1" kern="0" dirty="0">
                  <a:solidFill>
                    <a:schemeClr val="bg1"/>
                  </a:solidFill>
                  <a:effectLst/>
                  <a:latin typeface="Arial" panose="020B0604020202020204" pitchFamily="34" charset="0"/>
                  <a:cs typeface="Arial" panose="020B0604020202020204" pitchFamily="34" charset="0"/>
                </a:rPr>
                <a:t>Bilans, entretiens et accompagnements</a:t>
              </a:r>
              <a:endParaRPr lang="fr-FR" sz="800" kern="0" dirty="0">
                <a:solidFill>
                  <a:schemeClr val="bg1"/>
                </a:solidFill>
                <a:effectLst/>
                <a:latin typeface="Arial" panose="020B0604020202020204" pitchFamily="34" charset="0"/>
                <a:cs typeface="Arial" panose="020B0604020202020204" pitchFamily="34" charset="0"/>
              </a:endParaRPr>
            </a:p>
          </p:txBody>
        </p:sp>
      </p:grpSp>
      <p:grpSp>
        <p:nvGrpSpPr>
          <p:cNvPr id="9" name="Groupe 8"/>
          <p:cNvGrpSpPr/>
          <p:nvPr/>
        </p:nvGrpSpPr>
        <p:grpSpPr>
          <a:xfrm>
            <a:off x="384936" y="5228042"/>
            <a:ext cx="1263783" cy="278294"/>
            <a:chOff x="384936" y="5228042"/>
            <a:chExt cx="1263783" cy="278294"/>
          </a:xfrm>
        </p:grpSpPr>
        <p:sp>
          <p:nvSpPr>
            <p:cNvPr id="103" name="Rectangle 102">
              <a:extLst>
                <a:ext uri="{FF2B5EF4-FFF2-40B4-BE49-F238E27FC236}">
                  <a16:creationId xmlns:a16="http://schemas.microsoft.com/office/drawing/2014/main" id="{49487F96-0B8A-A2B0-B375-820EF49D50FB}"/>
                </a:ext>
              </a:extLst>
            </p:cNvPr>
            <p:cNvSpPr/>
            <p:nvPr/>
          </p:nvSpPr>
          <p:spPr>
            <a:xfrm>
              <a:off x="384940" y="5228042"/>
              <a:ext cx="805685" cy="139148"/>
            </a:xfrm>
            <a:prstGeom prst="rect">
              <a:avLst/>
            </a:prstGeom>
            <a:solidFill>
              <a:srgbClr val="386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04" name="Rectangle 103">
              <a:extLst>
                <a:ext uri="{FF2B5EF4-FFF2-40B4-BE49-F238E27FC236}">
                  <a16:creationId xmlns:a16="http://schemas.microsoft.com/office/drawing/2014/main" id="{75495226-4766-794F-760F-D94ACAE67E09}"/>
                </a:ext>
              </a:extLst>
            </p:cNvPr>
            <p:cNvSpPr/>
            <p:nvPr/>
          </p:nvSpPr>
          <p:spPr>
            <a:xfrm>
              <a:off x="384936" y="5367189"/>
              <a:ext cx="1263783" cy="139147"/>
            </a:xfrm>
            <a:prstGeom prst="rect">
              <a:avLst/>
            </a:prstGeom>
            <a:solidFill>
              <a:srgbClr val="386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sp>
        <p:nvSpPr>
          <p:cNvPr id="105" name="ZoneTexte 104">
            <a:extLst>
              <a:ext uri="{FF2B5EF4-FFF2-40B4-BE49-F238E27FC236}">
                <a16:creationId xmlns:a16="http://schemas.microsoft.com/office/drawing/2014/main" id="{A8541AB5-129A-A8A8-4AC9-37AE1CE842B5}"/>
              </a:ext>
            </a:extLst>
          </p:cNvPr>
          <p:cNvSpPr txBox="1"/>
          <p:nvPr/>
        </p:nvSpPr>
        <p:spPr>
          <a:xfrm>
            <a:off x="384175" y="5242173"/>
            <a:ext cx="1253366" cy="338554"/>
          </a:xfrm>
          <a:prstGeom prst="rect">
            <a:avLst/>
          </a:prstGeom>
          <a:noFill/>
        </p:spPr>
        <p:txBody>
          <a:bodyPr wrap="square" lIns="36000" tIns="0" rIns="0" bIns="0">
            <a:noAutofit/>
          </a:bodyPr>
          <a:lstStyle/>
          <a:p>
            <a:pPr>
              <a:buNone/>
            </a:pPr>
            <a:r>
              <a:rPr lang="fr-FR" sz="800" dirty="0">
                <a:solidFill>
                  <a:schemeClr val="bg1"/>
                </a:solidFill>
                <a:effectLst/>
                <a:latin typeface="Arial" panose="020B0604020202020204" pitchFamily="34" charset="0"/>
                <a:cs typeface="Arial" panose="020B0604020202020204" pitchFamily="34" charset="0"/>
              </a:rPr>
              <a:t>Sous-thème 3.4</a:t>
            </a:r>
            <a:r>
              <a:rPr lang="fr-FR" sz="800" b="1" dirty="0">
                <a:solidFill>
                  <a:schemeClr val="bg1"/>
                </a:solidFill>
                <a:effectLst/>
                <a:latin typeface="Arial" panose="020B0604020202020204" pitchFamily="34" charset="0"/>
                <a:cs typeface="Arial" panose="020B0604020202020204" pitchFamily="34" charset="0"/>
              </a:rPr>
              <a:t> </a:t>
            </a:r>
            <a:endParaRPr lang="fr-FR" sz="800" dirty="0">
              <a:solidFill>
                <a:schemeClr val="bg1"/>
              </a:solidFill>
              <a:effectLst/>
              <a:latin typeface="Arial" panose="020B0604020202020204" pitchFamily="34" charset="0"/>
              <a:cs typeface="Arial" panose="020B0604020202020204" pitchFamily="34" charset="0"/>
            </a:endParaRPr>
          </a:p>
          <a:p>
            <a:pPr>
              <a:buNone/>
            </a:pPr>
            <a:r>
              <a:rPr lang="fr-FR" sz="800" b="1" kern="0" dirty="0">
                <a:solidFill>
                  <a:schemeClr val="bg1"/>
                </a:solidFill>
                <a:effectLst/>
                <a:latin typeface="Arial" panose="020B0604020202020204" pitchFamily="34" charset="0"/>
                <a:cs typeface="Arial" panose="020B0604020202020204" pitchFamily="34" charset="0"/>
              </a:rPr>
              <a:t>Missions de vaccination</a:t>
            </a:r>
            <a:endParaRPr lang="fr-FR" sz="800" kern="0" dirty="0">
              <a:solidFill>
                <a:schemeClr val="bg1"/>
              </a:solidFill>
              <a:effectLst/>
              <a:latin typeface="Arial" panose="020B0604020202020204" pitchFamily="34" charset="0"/>
              <a:cs typeface="Arial" panose="020B0604020202020204" pitchFamily="34" charset="0"/>
            </a:endParaRPr>
          </a:p>
        </p:txBody>
      </p:sp>
      <p:grpSp>
        <p:nvGrpSpPr>
          <p:cNvPr id="18" name="Groupe 17"/>
          <p:cNvGrpSpPr/>
          <p:nvPr/>
        </p:nvGrpSpPr>
        <p:grpSpPr>
          <a:xfrm>
            <a:off x="6457219" y="2940960"/>
            <a:ext cx="1108806" cy="278294"/>
            <a:chOff x="6457219" y="2940960"/>
            <a:chExt cx="1108806" cy="278294"/>
          </a:xfrm>
        </p:grpSpPr>
        <p:sp>
          <p:nvSpPr>
            <p:cNvPr id="115" name="Rectangle 114">
              <a:extLst>
                <a:ext uri="{FF2B5EF4-FFF2-40B4-BE49-F238E27FC236}">
                  <a16:creationId xmlns:a16="http://schemas.microsoft.com/office/drawing/2014/main" id="{B18471CC-021D-3784-C031-DC806FC13B5C}"/>
                </a:ext>
              </a:extLst>
            </p:cNvPr>
            <p:cNvSpPr/>
            <p:nvPr/>
          </p:nvSpPr>
          <p:spPr>
            <a:xfrm>
              <a:off x="6457224" y="2940960"/>
              <a:ext cx="804001" cy="139148"/>
            </a:xfrm>
            <a:prstGeom prst="rect">
              <a:avLst/>
            </a:prstGeom>
            <a:solidFill>
              <a:srgbClr val="386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cs typeface="Arial" panose="020B0604020202020204" pitchFamily="34" charset="0"/>
              </a:endParaRPr>
            </a:p>
          </p:txBody>
        </p:sp>
        <p:sp>
          <p:nvSpPr>
            <p:cNvPr id="116" name="Rectangle 115">
              <a:extLst>
                <a:ext uri="{FF2B5EF4-FFF2-40B4-BE49-F238E27FC236}">
                  <a16:creationId xmlns:a16="http://schemas.microsoft.com/office/drawing/2014/main" id="{243731B4-B2AD-6F99-7609-DE848EF57B61}"/>
                </a:ext>
              </a:extLst>
            </p:cNvPr>
            <p:cNvSpPr/>
            <p:nvPr/>
          </p:nvSpPr>
          <p:spPr>
            <a:xfrm>
              <a:off x="6457219" y="3080107"/>
              <a:ext cx="1108806" cy="139147"/>
            </a:xfrm>
            <a:prstGeom prst="rect">
              <a:avLst/>
            </a:prstGeom>
            <a:solidFill>
              <a:srgbClr val="386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sp>
        <p:nvSpPr>
          <p:cNvPr id="117" name="ZoneTexte 116">
            <a:extLst>
              <a:ext uri="{FF2B5EF4-FFF2-40B4-BE49-F238E27FC236}">
                <a16:creationId xmlns:a16="http://schemas.microsoft.com/office/drawing/2014/main" id="{9874EF96-D21C-AF73-6D9A-C337CE533126}"/>
              </a:ext>
            </a:extLst>
          </p:cNvPr>
          <p:cNvSpPr txBox="1"/>
          <p:nvPr/>
        </p:nvSpPr>
        <p:spPr>
          <a:xfrm>
            <a:off x="6463569" y="2948834"/>
            <a:ext cx="1108806" cy="338554"/>
          </a:xfrm>
          <a:prstGeom prst="rect">
            <a:avLst/>
          </a:prstGeom>
          <a:noFill/>
        </p:spPr>
        <p:txBody>
          <a:bodyPr wrap="square" lIns="36000" tIns="0" rIns="0" bIns="0">
            <a:noAutofit/>
          </a:bodyPr>
          <a:lstStyle/>
          <a:p>
            <a:pPr>
              <a:buNone/>
            </a:pPr>
            <a:r>
              <a:rPr lang="fr-FR" sz="800" dirty="0">
                <a:solidFill>
                  <a:schemeClr val="bg1"/>
                </a:solidFill>
                <a:effectLst/>
                <a:latin typeface="Arial" panose="020B0604020202020204" pitchFamily="34" charset="0"/>
                <a:cs typeface="Arial" panose="020B0604020202020204" pitchFamily="34" charset="0"/>
              </a:rPr>
              <a:t>Sous-thème 3.5</a:t>
            </a:r>
            <a:r>
              <a:rPr lang="fr-FR" sz="800" b="1" dirty="0">
                <a:solidFill>
                  <a:schemeClr val="bg1"/>
                </a:solidFill>
                <a:effectLst/>
                <a:latin typeface="Arial" panose="020B0604020202020204" pitchFamily="34" charset="0"/>
                <a:cs typeface="Arial" panose="020B0604020202020204" pitchFamily="34" charset="0"/>
              </a:rPr>
              <a:t> </a:t>
            </a:r>
            <a:endParaRPr lang="fr-FR" sz="800" dirty="0">
              <a:solidFill>
                <a:schemeClr val="bg1"/>
              </a:solidFill>
              <a:effectLst/>
              <a:latin typeface="Arial" panose="020B0604020202020204" pitchFamily="34" charset="0"/>
              <a:cs typeface="Arial" panose="020B0604020202020204" pitchFamily="34" charset="0"/>
            </a:endParaRPr>
          </a:p>
          <a:p>
            <a:pPr>
              <a:buNone/>
            </a:pPr>
            <a:r>
              <a:rPr lang="fr-FR" sz="800" b="1" kern="0" dirty="0">
                <a:solidFill>
                  <a:schemeClr val="bg1"/>
                </a:solidFill>
                <a:effectLst/>
                <a:latin typeface="Arial" panose="020B0604020202020204" pitchFamily="34" charset="0"/>
                <a:cs typeface="Arial" panose="020B0604020202020204" pitchFamily="34" charset="0"/>
              </a:rPr>
              <a:t>Mission de dépistage</a:t>
            </a:r>
            <a:endParaRPr lang="fr-FR" sz="800" kern="0" dirty="0">
              <a:solidFill>
                <a:schemeClr val="bg1"/>
              </a:solidFill>
              <a:effectLst/>
              <a:latin typeface="Arial" panose="020B0604020202020204" pitchFamily="34" charset="0"/>
              <a:cs typeface="Arial" panose="020B0604020202020204" pitchFamily="34" charset="0"/>
            </a:endParaRPr>
          </a:p>
        </p:txBody>
      </p:sp>
      <p:graphicFrame>
        <p:nvGraphicFramePr>
          <p:cNvPr id="133" name="Tableau 132">
            <a:extLst>
              <a:ext uri="{FF2B5EF4-FFF2-40B4-BE49-F238E27FC236}">
                <a16:creationId xmlns:a16="http://schemas.microsoft.com/office/drawing/2014/main" id="{E9E75ED1-9436-5BE0-0930-95ABA88A1959}"/>
              </a:ext>
            </a:extLst>
          </p:cNvPr>
          <p:cNvGraphicFramePr>
            <a:graphicFrameLocks noGrp="1"/>
          </p:cNvGraphicFramePr>
          <p:nvPr>
            <p:extLst>
              <p:ext uri="{D42A27DB-BD31-4B8C-83A1-F6EECF244321}">
                <p14:modId xmlns:p14="http://schemas.microsoft.com/office/powerpoint/2010/main" val="749318089"/>
              </p:ext>
            </p:extLst>
          </p:nvPr>
        </p:nvGraphicFramePr>
        <p:xfrm>
          <a:off x="384934" y="4729431"/>
          <a:ext cx="2895242" cy="144000"/>
        </p:xfrm>
        <a:graphic>
          <a:graphicData uri="http://schemas.openxmlformats.org/drawingml/2006/table">
            <a:tbl>
              <a:tblPr firstRow="1" bandRow="1">
                <a:tableStyleId>{5C22544A-7EE6-4342-B048-85BDC9FD1C3A}</a:tableStyleId>
              </a:tblPr>
              <a:tblGrid>
                <a:gridCol w="1476000">
                  <a:extLst>
                    <a:ext uri="{9D8B030D-6E8A-4147-A177-3AD203B41FA5}">
                      <a16:colId xmlns:a16="http://schemas.microsoft.com/office/drawing/2014/main" val="3923370729"/>
                    </a:ext>
                  </a:extLst>
                </a:gridCol>
                <a:gridCol w="36377">
                  <a:extLst>
                    <a:ext uri="{9D8B030D-6E8A-4147-A177-3AD203B41FA5}">
                      <a16:colId xmlns:a16="http://schemas.microsoft.com/office/drawing/2014/main" val="2125722541"/>
                    </a:ext>
                  </a:extLst>
                </a:gridCol>
                <a:gridCol w="509809">
                  <a:extLst>
                    <a:ext uri="{9D8B030D-6E8A-4147-A177-3AD203B41FA5}">
                      <a16:colId xmlns:a16="http://schemas.microsoft.com/office/drawing/2014/main" val="3447318260"/>
                    </a:ext>
                  </a:extLst>
                </a:gridCol>
                <a:gridCol w="36377">
                  <a:extLst>
                    <a:ext uri="{9D8B030D-6E8A-4147-A177-3AD203B41FA5}">
                      <a16:colId xmlns:a16="http://schemas.microsoft.com/office/drawing/2014/main" val="3290316717"/>
                    </a:ext>
                  </a:extLst>
                </a:gridCol>
                <a:gridCol w="509283">
                  <a:extLst>
                    <a:ext uri="{9D8B030D-6E8A-4147-A177-3AD203B41FA5}">
                      <a16:colId xmlns:a16="http://schemas.microsoft.com/office/drawing/2014/main" val="2795252578"/>
                    </a:ext>
                  </a:extLst>
                </a:gridCol>
                <a:gridCol w="36377">
                  <a:extLst>
                    <a:ext uri="{9D8B030D-6E8A-4147-A177-3AD203B41FA5}">
                      <a16:colId xmlns:a16="http://schemas.microsoft.com/office/drawing/2014/main" val="1245904986"/>
                    </a:ext>
                  </a:extLst>
                </a:gridCol>
                <a:gridCol w="291019">
                  <a:extLst>
                    <a:ext uri="{9D8B030D-6E8A-4147-A177-3AD203B41FA5}">
                      <a16:colId xmlns:a16="http://schemas.microsoft.com/office/drawing/2014/main" val="3369446857"/>
                    </a:ext>
                  </a:extLst>
                </a:gridCol>
              </a:tblGrid>
              <a:tr h="144000">
                <a:tc>
                  <a:txBody>
                    <a:bodyPr/>
                    <a:lstStyle/>
                    <a:p>
                      <a:pPr algn="ctr">
                        <a:lnSpc>
                          <a:spcPts val="620"/>
                        </a:lnSpc>
                      </a:pPr>
                      <a:r>
                        <a:rPr lang="fr-FR" sz="600" b="0" kern="0" spc="0" baseline="0" dirty="0">
                          <a:solidFill>
                            <a:schemeClr val="accent1"/>
                          </a:solidFill>
                          <a:latin typeface="Arial" panose="020B0604020202020204" pitchFamily="34" charset="0"/>
                          <a:cs typeface="Arial" panose="020B0604020202020204" pitchFamily="34" charset="0"/>
                        </a:rPr>
                        <a:t>/</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a:solidFill>
                            <a:schemeClr val="bg2"/>
                          </a:solidFill>
                          <a:latin typeface="Arial" panose="020B0604020202020204" pitchFamily="34" charset="0"/>
                          <a:cs typeface="Arial" panose="020B0604020202020204" pitchFamily="34" charset="0"/>
                        </a:rPr>
                        <a:t>/</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842085"/>
                  </a:ext>
                </a:extLst>
              </a:tr>
            </a:tbl>
          </a:graphicData>
        </a:graphic>
      </p:graphicFrame>
      <p:grpSp>
        <p:nvGrpSpPr>
          <p:cNvPr id="16" name="Groupe 15"/>
          <p:cNvGrpSpPr/>
          <p:nvPr/>
        </p:nvGrpSpPr>
        <p:grpSpPr>
          <a:xfrm>
            <a:off x="4647523" y="6074385"/>
            <a:ext cx="813576" cy="278294"/>
            <a:chOff x="4647523" y="6074385"/>
            <a:chExt cx="813576" cy="278294"/>
          </a:xfrm>
        </p:grpSpPr>
        <p:sp>
          <p:nvSpPr>
            <p:cNvPr id="135" name="Rectangle 134">
              <a:extLst>
                <a:ext uri="{FF2B5EF4-FFF2-40B4-BE49-F238E27FC236}">
                  <a16:creationId xmlns:a16="http://schemas.microsoft.com/office/drawing/2014/main" id="{665FDCDF-ADF3-9F08-07D8-82B67ADE8E2A}"/>
                </a:ext>
              </a:extLst>
            </p:cNvPr>
            <p:cNvSpPr/>
            <p:nvPr/>
          </p:nvSpPr>
          <p:spPr>
            <a:xfrm>
              <a:off x="4647527" y="6074385"/>
              <a:ext cx="813572" cy="139148"/>
            </a:xfrm>
            <a:prstGeom prst="rect">
              <a:avLst/>
            </a:prstGeom>
            <a:solidFill>
              <a:srgbClr val="386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36" name="Rectangle 135">
              <a:extLst>
                <a:ext uri="{FF2B5EF4-FFF2-40B4-BE49-F238E27FC236}">
                  <a16:creationId xmlns:a16="http://schemas.microsoft.com/office/drawing/2014/main" id="{CB2FA239-F8B0-A001-FA9C-1870A95E3590}"/>
                </a:ext>
              </a:extLst>
            </p:cNvPr>
            <p:cNvSpPr/>
            <p:nvPr/>
          </p:nvSpPr>
          <p:spPr>
            <a:xfrm>
              <a:off x="4647523" y="6213532"/>
              <a:ext cx="576000" cy="139147"/>
            </a:xfrm>
            <a:prstGeom prst="rect">
              <a:avLst/>
            </a:prstGeom>
            <a:solidFill>
              <a:srgbClr val="386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sp>
        <p:nvSpPr>
          <p:cNvPr id="137" name="ZoneTexte 136">
            <a:extLst>
              <a:ext uri="{FF2B5EF4-FFF2-40B4-BE49-F238E27FC236}">
                <a16:creationId xmlns:a16="http://schemas.microsoft.com/office/drawing/2014/main" id="{71A52561-D9E4-095B-1824-F422B44B2F45}"/>
              </a:ext>
            </a:extLst>
          </p:cNvPr>
          <p:cNvSpPr txBox="1"/>
          <p:nvPr/>
        </p:nvSpPr>
        <p:spPr>
          <a:xfrm>
            <a:off x="4622325" y="6083371"/>
            <a:ext cx="863976" cy="338554"/>
          </a:xfrm>
          <a:prstGeom prst="rect">
            <a:avLst/>
          </a:prstGeom>
          <a:noFill/>
        </p:spPr>
        <p:txBody>
          <a:bodyPr wrap="square" lIns="36000" tIns="0" rIns="0" bIns="0">
            <a:noAutofit/>
          </a:bodyPr>
          <a:lstStyle/>
          <a:p>
            <a:pPr>
              <a:buNone/>
            </a:pPr>
            <a:r>
              <a:rPr lang="fr-FR" sz="800" dirty="0">
                <a:solidFill>
                  <a:schemeClr val="bg1"/>
                </a:solidFill>
                <a:effectLst/>
                <a:latin typeface="Arial" panose="020B0604020202020204" pitchFamily="34" charset="0"/>
                <a:cs typeface="Arial" panose="020B0604020202020204" pitchFamily="34" charset="0"/>
              </a:rPr>
              <a:t>Sous-thème 3.7</a:t>
            </a:r>
            <a:r>
              <a:rPr lang="fr-FR" sz="800" b="1" dirty="0">
                <a:solidFill>
                  <a:schemeClr val="bg1"/>
                </a:solidFill>
                <a:effectLst/>
                <a:latin typeface="Arial" panose="020B0604020202020204" pitchFamily="34" charset="0"/>
                <a:cs typeface="Arial" panose="020B0604020202020204" pitchFamily="34" charset="0"/>
              </a:rPr>
              <a:t> </a:t>
            </a:r>
            <a:endParaRPr lang="fr-FR" sz="800" dirty="0">
              <a:solidFill>
                <a:schemeClr val="bg1"/>
              </a:solidFill>
              <a:effectLst/>
              <a:latin typeface="Arial" panose="020B0604020202020204" pitchFamily="34" charset="0"/>
              <a:cs typeface="Arial" panose="020B0604020202020204" pitchFamily="34" charset="0"/>
            </a:endParaRPr>
          </a:p>
          <a:p>
            <a:pPr>
              <a:buNone/>
            </a:pPr>
            <a:r>
              <a:rPr lang="fr-FR" sz="800" b="1" kern="0" spc="20" dirty="0">
                <a:solidFill>
                  <a:schemeClr val="bg1"/>
                </a:solidFill>
                <a:effectLst/>
                <a:latin typeface="Arial" panose="020B0604020202020204" pitchFamily="34" charset="0"/>
                <a:cs typeface="Arial" panose="020B0604020202020204" pitchFamily="34" charset="0"/>
              </a:rPr>
              <a:t>Télésanté</a:t>
            </a:r>
            <a:endParaRPr lang="fr-FR" sz="800" kern="0" spc="20" dirty="0">
              <a:solidFill>
                <a:schemeClr val="bg1"/>
              </a:solidFill>
              <a:effectLst/>
              <a:latin typeface="Arial" panose="020B0604020202020204" pitchFamily="34" charset="0"/>
              <a:cs typeface="Arial" panose="020B0604020202020204" pitchFamily="34" charset="0"/>
            </a:endParaRPr>
          </a:p>
        </p:txBody>
      </p:sp>
      <p:graphicFrame>
        <p:nvGraphicFramePr>
          <p:cNvPr id="144" name="Tableau 143">
            <a:extLst>
              <a:ext uri="{FF2B5EF4-FFF2-40B4-BE49-F238E27FC236}">
                <a16:creationId xmlns:a16="http://schemas.microsoft.com/office/drawing/2014/main" id="{026A99A6-988F-E154-54DE-56264AA837F9}"/>
              </a:ext>
            </a:extLst>
          </p:cNvPr>
          <p:cNvGraphicFramePr>
            <a:graphicFrameLocks noGrp="1"/>
          </p:cNvGraphicFramePr>
          <p:nvPr>
            <p:extLst>
              <p:ext uri="{D42A27DB-BD31-4B8C-83A1-F6EECF244321}">
                <p14:modId xmlns:p14="http://schemas.microsoft.com/office/powerpoint/2010/main" val="707356357"/>
              </p:ext>
            </p:extLst>
          </p:nvPr>
        </p:nvGraphicFramePr>
        <p:xfrm>
          <a:off x="4648775" y="6541663"/>
          <a:ext cx="2895242" cy="144000"/>
        </p:xfrm>
        <a:graphic>
          <a:graphicData uri="http://schemas.openxmlformats.org/drawingml/2006/table">
            <a:tbl>
              <a:tblPr firstRow="1" bandRow="1">
                <a:tableStyleId>{5C22544A-7EE6-4342-B048-85BDC9FD1C3A}</a:tableStyleId>
              </a:tblPr>
              <a:tblGrid>
                <a:gridCol w="1476000">
                  <a:extLst>
                    <a:ext uri="{9D8B030D-6E8A-4147-A177-3AD203B41FA5}">
                      <a16:colId xmlns:a16="http://schemas.microsoft.com/office/drawing/2014/main" val="3923370729"/>
                    </a:ext>
                  </a:extLst>
                </a:gridCol>
                <a:gridCol w="36377">
                  <a:extLst>
                    <a:ext uri="{9D8B030D-6E8A-4147-A177-3AD203B41FA5}">
                      <a16:colId xmlns:a16="http://schemas.microsoft.com/office/drawing/2014/main" val="2125722541"/>
                    </a:ext>
                  </a:extLst>
                </a:gridCol>
                <a:gridCol w="509809">
                  <a:extLst>
                    <a:ext uri="{9D8B030D-6E8A-4147-A177-3AD203B41FA5}">
                      <a16:colId xmlns:a16="http://schemas.microsoft.com/office/drawing/2014/main" val="3447318260"/>
                    </a:ext>
                  </a:extLst>
                </a:gridCol>
                <a:gridCol w="36377">
                  <a:extLst>
                    <a:ext uri="{9D8B030D-6E8A-4147-A177-3AD203B41FA5}">
                      <a16:colId xmlns:a16="http://schemas.microsoft.com/office/drawing/2014/main" val="3290316717"/>
                    </a:ext>
                  </a:extLst>
                </a:gridCol>
                <a:gridCol w="509283">
                  <a:extLst>
                    <a:ext uri="{9D8B030D-6E8A-4147-A177-3AD203B41FA5}">
                      <a16:colId xmlns:a16="http://schemas.microsoft.com/office/drawing/2014/main" val="2795252578"/>
                    </a:ext>
                  </a:extLst>
                </a:gridCol>
                <a:gridCol w="36377">
                  <a:extLst>
                    <a:ext uri="{9D8B030D-6E8A-4147-A177-3AD203B41FA5}">
                      <a16:colId xmlns:a16="http://schemas.microsoft.com/office/drawing/2014/main" val="1245904986"/>
                    </a:ext>
                  </a:extLst>
                </a:gridCol>
                <a:gridCol w="291019">
                  <a:extLst>
                    <a:ext uri="{9D8B030D-6E8A-4147-A177-3AD203B41FA5}">
                      <a16:colId xmlns:a16="http://schemas.microsoft.com/office/drawing/2014/main" val="3369446857"/>
                    </a:ext>
                  </a:extLst>
                </a:gridCol>
              </a:tblGrid>
              <a:tr h="144000">
                <a:tc>
                  <a:txBody>
                    <a:bodyPr/>
                    <a:lstStyle/>
                    <a:p>
                      <a:pPr algn="ctr">
                        <a:lnSpc>
                          <a:spcPts val="620"/>
                        </a:lnSpc>
                      </a:pPr>
                      <a:r>
                        <a:rPr lang="fr-FR" sz="600" b="0" kern="0" spc="0" baseline="0" dirty="0">
                          <a:solidFill>
                            <a:schemeClr val="accent1"/>
                          </a:solidFill>
                          <a:latin typeface="Arial" panose="020B0604020202020204" pitchFamily="34" charset="0"/>
                          <a:cs typeface="Arial" panose="020B0604020202020204" pitchFamily="34" charset="0"/>
                        </a:rPr>
                        <a:t>/</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a:solidFill>
                            <a:schemeClr val="bg2"/>
                          </a:solidFill>
                          <a:latin typeface="Arial" panose="020B0604020202020204" pitchFamily="34" charset="0"/>
                          <a:cs typeface="Arial" panose="020B0604020202020204" pitchFamily="34" charset="0"/>
                        </a:rPr>
                        <a:t>/</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842085"/>
                  </a:ext>
                </a:extLst>
              </a:tr>
            </a:tbl>
          </a:graphicData>
        </a:graphic>
      </p:graphicFrame>
      <p:graphicFrame>
        <p:nvGraphicFramePr>
          <p:cNvPr id="151" name="Tableau 150">
            <a:extLst>
              <a:ext uri="{FF2B5EF4-FFF2-40B4-BE49-F238E27FC236}">
                <a16:creationId xmlns:a16="http://schemas.microsoft.com/office/drawing/2014/main" id="{9100CEDB-885F-2386-E16D-F51F1B568236}"/>
              </a:ext>
            </a:extLst>
          </p:cNvPr>
          <p:cNvGraphicFramePr>
            <a:graphicFrameLocks noGrp="1"/>
          </p:cNvGraphicFramePr>
          <p:nvPr>
            <p:extLst>
              <p:ext uri="{D42A27DB-BD31-4B8C-83A1-F6EECF244321}">
                <p14:modId xmlns:p14="http://schemas.microsoft.com/office/powerpoint/2010/main" val="456928671"/>
              </p:ext>
            </p:extLst>
          </p:nvPr>
        </p:nvGraphicFramePr>
        <p:xfrm>
          <a:off x="5940000" y="6895411"/>
          <a:ext cx="4339000" cy="108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369644454"/>
                    </a:ext>
                  </a:extLst>
                </a:gridCol>
                <a:gridCol w="61400">
                  <a:extLst>
                    <a:ext uri="{9D8B030D-6E8A-4147-A177-3AD203B41FA5}">
                      <a16:colId xmlns:a16="http://schemas.microsoft.com/office/drawing/2014/main" val="3635260549"/>
                    </a:ext>
                  </a:extLst>
                </a:gridCol>
                <a:gridCol w="540000">
                  <a:extLst>
                    <a:ext uri="{9D8B030D-6E8A-4147-A177-3AD203B41FA5}">
                      <a16:colId xmlns:a16="http://schemas.microsoft.com/office/drawing/2014/main" val="3584835508"/>
                    </a:ext>
                  </a:extLst>
                </a:gridCol>
                <a:gridCol w="61400">
                  <a:extLst>
                    <a:ext uri="{9D8B030D-6E8A-4147-A177-3AD203B41FA5}">
                      <a16:colId xmlns:a16="http://schemas.microsoft.com/office/drawing/2014/main" val="2999773514"/>
                    </a:ext>
                  </a:extLst>
                </a:gridCol>
                <a:gridCol w="360000">
                  <a:extLst>
                    <a:ext uri="{9D8B030D-6E8A-4147-A177-3AD203B41FA5}">
                      <a16:colId xmlns:a16="http://schemas.microsoft.com/office/drawing/2014/main" val="3062825432"/>
                    </a:ext>
                  </a:extLst>
                </a:gridCol>
                <a:gridCol w="61400">
                  <a:extLst>
                    <a:ext uri="{9D8B030D-6E8A-4147-A177-3AD203B41FA5}">
                      <a16:colId xmlns:a16="http://schemas.microsoft.com/office/drawing/2014/main" val="1814470716"/>
                    </a:ext>
                  </a:extLst>
                </a:gridCol>
                <a:gridCol w="828000">
                  <a:extLst>
                    <a:ext uri="{9D8B030D-6E8A-4147-A177-3AD203B41FA5}">
                      <a16:colId xmlns:a16="http://schemas.microsoft.com/office/drawing/2014/main" val="1684783802"/>
                    </a:ext>
                  </a:extLst>
                </a:gridCol>
                <a:gridCol w="61400">
                  <a:extLst>
                    <a:ext uri="{9D8B030D-6E8A-4147-A177-3AD203B41FA5}">
                      <a16:colId xmlns:a16="http://schemas.microsoft.com/office/drawing/2014/main" val="3787957613"/>
                    </a:ext>
                  </a:extLst>
                </a:gridCol>
                <a:gridCol w="1080000">
                  <a:extLst>
                    <a:ext uri="{9D8B030D-6E8A-4147-A177-3AD203B41FA5}">
                      <a16:colId xmlns:a16="http://schemas.microsoft.com/office/drawing/2014/main" val="2069244571"/>
                    </a:ext>
                  </a:extLst>
                </a:gridCol>
                <a:gridCol w="61400">
                  <a:extLst>
                    <a:ext uri="{9D8B030D-6E8A-4147-A177-3AD203B41FA5}">
                      <a16:colId xmlns:a16="http://schemas.microsoft.com/office/drawing/2014/main" val="1983478970"/>
                    </a:ext>
                  </a:extLst>
                </a:gridCol>
                <a:gridCol w="792000">
                  <a:extLst>
                    <a:ext uri="{9D8B030D-6E8A-4147-A177-3AD203B41FA5}">
                      <a16:colId xmlns:a16="http://schemas.microsoft.com/office/drawing/2014/main" val="4238589719"/>
                    </a:ext>
                  </a:extLst>
                </a:gridCol>
              </a:tblGrid>
              <a:tr h="108000">
                <a:tc>
                  <a:txBody>
                    <a:bodyPr/>
                    <a:lstStyle/>
                    <a:p>
                      <a:pPr algn="l">
                        <a:lnSpc>
                          <a:spcPts val="720"/>
                        </a:lnSpc>
                      </a:pPr>
                      <a:r>
                        <a:rPr lang="fr-FR" sz="600" b="1" i="0" kern="0" spc="0" baseline="0" dirty="0">
                          <a:solidFill>
                            <a:schemeClr val="tx1"/>
                          </a:solidFill>
                          <a:latin typeface="Azo Sans" panose="020B0603030503020204" pitchFamily="34" charset="77"/>
                        </a:rPr>
                        <a:t>Légende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720"/>
                        </a:lnSpc>
                      </a:pPr>
                      <a:endParaRPr lang="fr-FR" sz="600" b="0" kern="0" spc="0" baseline="0" dirty="0">
                        <a:solidFill>
                          <a:schemeClr val="accent1"/>
                        </a:solidFill>
                        <a:latin typeface="Azo Sans" panose="020B0603030503020204" pitchFamily="34" charset="77"/>
                      </a:endParaRP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720"/>
                        </a:lnSpc>
                      </a:pPr>
                      <a:r>
                        <a:rPr lang="fr-FR" sz="600" b="0" kern="0" spc="0" baseline="0" dirty="0">
                          <a:solidFill>
                            <a:schemeClr val="bg1"/>
                          </a:solidFill>
                          <a:latin typeface="Azo Sans" panose="020B0603030503020204" pitchFamily="34" charset="77"/>
                        </a:rPr>
                        <a:t> Sous-thème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lnSpc>
                          <a:spcPts val="720"/>
                        </a:lnSpc>
                      </a:pPr>
                      <a:endParaRPr lang="fr-FR" sz="600" b="0" kern="0" spc="0" baseline="0" dirty="0">
                        <a:solidFill>
                          <a:schemeClr val="accent1"/>
                        </a:solidFill>
                        <a:latin typeface="Azo Sans" panose="020B0603030503020204" pitchFamily="34" charset="77"/>
                      </a:endParaRP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720"/>
                        </a:lnSpc>
                      </a:pPr>
                      <a:r>
                        <a:rPr lang="fr-FR" sz="600" b="0" kern="0" spc="0" baseline="0" dirty="0">
                          <a:solidFill>
                            <a:schemeClr val="bg1"/>
                          </a:solidFill>
                          <a:latin typeface="Azo Sans" panose="020B0603030503020204" pitchFamily="34" charset="77"/>
                        </a:rPr>
                        <a:t> Outils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lnSpc>
                          <a:spcPts val="720"/>
                        </a:lnSpc>
                      </a:pPr>
                      <a:endParaRPr lang="fr-FR" sz="600" b="0" kern="0" spc="-20" baseline="0" dirty="0">
                        <a:solidFill>
                          <a:schemeClr val="accent1"/>
                        </a:solidFill>
                        <a:latin typeface="Azo Sans" panose="020B0603030503020204" pitchFamily="34" charset="77"/>
                      </a:endParaRPr>
                    </a:p>
                  </a:txBody>
                  <a:tcPr marL="3600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720"/>
                        </a:lnSpc>
                      </a:pPr>
                      <a:r>
                        <a:rPr lang="fr-FR" sz="600" b="0" kern="0" spc="-20" baseline="0" dirty="0">
                          <a:solidFill>
                            <a:schemeClr val="bg1"/>
                          </a:solidFill>
                          <a:latin typeface="Azo Sans" panose="020B0603030503020204" pitchFamily="34" charset="77"/>
                        </a:rPr>
                        <a:t> Date de mise en ligne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ts val="720"/>
                        </a:lnSpc>
                      </a:pPr>
                      <a:endParaRPr lang="fr-FR" sz="600" b="0" kern="0" spc="-20" baseline="0" dirty="0">
                        <a:solidFill>
                          <a:schemeClr val="accent1"/>
                        </a:solidFill>
                        <a:latin typeface="Azo Sans" panose="020B0603030503020204" pitchFamily="34" charset="77"/>
                      </a:endParaRP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ts val="720"/>
                        </a:lnSpc>
                        <a:spcBef>
                          <a:spcPts val="0"/>
                        </a:spcBef>
                        <a:spcAft>
                          <a:spcPts val="0"/>
                        </a:spcAft>
                        <a:buClrTx/>
                        <a:buSzTx/>
                        <a:buFontTx/>
                        <a:buNone/>
                        <a:tabLst/>
                        <a:defRPr/>
                      </a:pPr>
                      <a:r>
                        <a:rPr lang="fr-FR" sz="600" b="0" kern="0" spc="-20" baseline="0" dirty="0">
                          <a:solidFill>
                            <a:srgbClr val="002060"/>
                          </a:solidFill>
                          <a:latin typeface="Azo Sans" panose="020B0603030503020204" pitchFamily="34" charset="77"/>
                        </a:rPr>
                        <a:t> </a:t>
                      </a:r>
                      <a:r>
                        <a:rPr lang="fr-FR" sz="600" b="0" kern="0" spc="-20" baseline="0" dirty="0">
                          <a:solidFill>
                            <a:schemeClr val="bg1"/>
                          </a:solidFill>
                          <a:latin typeface="Azo Sans" panose="020B0603030503020204" pitchFamily="34" charset="77"/>
                        </a:rPr>
                        <a:t>Date de dernière modification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a:lnSpc>
                          <a:spcPts val="720"/>
                        </a:lnSpc>
                      </a:pPr>
                      <a:endParaRPr lang="fr-FR" sz="600" b="0" kern="0" spc="-20" baseline="0" dirty="0">
                        <a:solidFill>
                          <a:schemeClr val="accent1"/>
                        </a:solidFill>
                        <a:latin typeface="Azo Sans" panose="020B0603030503020204" pitchFamily="34" charset="77"/>
                      </a:endParaRP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ts val="720"/>
                        </a:lnSpc>
                        <a:spcBef>
                          <a:spcPts val="0"/>
                        </a:spcBef>
                        <a:spcAft>
                          <a:spcPts val="0"/>
                        </a:spcAft>
                        <a:buClrTx/>
                        <a:buSzTx/>
                        <a:buFontTx/>
                        <a:buNone/>
                        <a:tabLst/>
                        <a:defRPr/>
                      </a:pPr>
                      <a:r>
                        <a:rPr lang="fr-FR" sz="600" b="0" u="none" kern="0" spc="-20" baseline="0" dirty="0">
                          <a:solidFill>
                            <a:schemeClr val="bg1"/>
                          </a:solidFill>
                          <a:latin typeface="Azo Sans" panose="020B0603030503020204" pitchFamily="34" charset="77"/>
                        </a:rPr>
                        <a:t> N° de version actuelle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518677729"/>
                  </a:ext>
                </a:extLst>
              </a:tr>
            </a:tbl>
          </a:graphicData>
        </a:graphic>
      </p:graphicFrame>
      <p:sp>
        <p:nvSpPr>
          <p:cNvPr id="152" name="Espace réservé du numéro de diapositive 151">
            <a:extLst>
              <a:ext uri="{FF2B5EF4-FFF2-40B4-BE49-F238E27FC236}">
                <a16:creationId xmlns:a16="http://schemas.microsoft.com/office/drawing/2014/main" id="{43A69FE3-E1DD-ABF9-8276-6F31FA2190D8}"/>
              </a:ext>
            </a:extLst>
          </p:cNvPr>
          <p:cNvSpPr>
            <a:spLocks noGrp="1"/>
          </p:cNvSpPr>
          <p:nvPr>
            <p:ph type="sldNum" sz="quarter" idx="4"/>
          </p:nvPr>
        </p:nvSpPr>
        <p:spPr/>
        <p:txBody>
          <a:bodyPr/>
          <a:lstStyle/>
          <a:p>
            <a:fld id="{0CD46AB4-8697-344B-B099-9FF5630D42BB}" type="slidenum">
              <a:rPr lang="fr-FR" smtClean="0"/>
              <a:pPr/>
              <a:t>12</a:t>
            </a:fld>
            <a:r>
              <a:rPr lang="fr-FR"/>
              <a:t>/13</a:t>
            </a:r>
            <a:endParaRPr lang="fr-FR" sz="700" dirty="0"/>
          </a:p>
        </p:txBody>
      </p:sp>
      <p:sp>
        <p:nvSpPr>
          <p:cNvPr id="6" name="Forme libre 5">
            <a:extLst>
              <a:ext uri="{FF2B5EF4-FFF2-40B4-BE49-F238E27FC236}">
                <a16:creationId xmlns:a16="http://schemas.microsoft.com/office/drawing/2014/main" id="{E2118A40-6863-74C6-4A22-8E44BC81CD92}"/>
              </a:ext>
            </a:extLst>
          </p:cNvPr>
          <p:cNvSpPr/>
          <p:nvPr/>
        </p:nvSpPr>
        <p:spPr>
          <a:xfrm>
            <a:off x="3732540" y="2167791"/>
            <a:ext cx="1176011" cy="86907"/>
          </a:xfrm>
          <a:custGeom>
            <a:avLst/>
            <a:gdLst>
              <a:gd name="csX0" fmla="*/ 381255 w 1187905"/>
              <a:gd name="csY0" fmla="*/ 0 h 229534"/>
              <a:gd name="csX1" fmla="*/ 733959 w 1187905"/>
              <a:gd name="csY1" fmla="*/ 0 h 229534"/>
              <a:gd name="csX2" fmla="*/ 709413 w 1187905"/>
              <a:gd name="csY2" fmla="*/ 31949 h 229534"/>
              <a:gd name="csX3" fmla="*/ 1187905 w 1187905"/>
              <a:gd name="csY3" fmla="*/ 31949 h 229534"/>
              <a:gd name="csX4" fmla="*/ 1187905 w 1187905"/>
              <a:gd name="csY4" fmla="*/ 142627 h 229534"/>
              <a:gd name="csX5" fmla="*/ 624378 w 1187905"/>
              <a:gd name="csY5" fmla="*/ 142627 h 229534"/>
              <a:gd name="csX6" fmla="*/ 557607 w 1187905"/>
              <a:gd name="csY6" fmla="*/ 229534 h 229534"/>
              <a:gd name="csX7" fmla="*/ 490836 w 1187905"/>
              <a:gd name="csY7" fmla="*/ 142627 h 229534"/>
              <a:gd name="csX8" fmla="*/ 0 w 1187905"/>
              <a:gd name="csY8" fmla="*/ 142627 h 229534"/>
              <a:gd name="csX9" fmla="*/ 0 w 1187905"/>
              <a:gd name="csY9" fmla="*/ 31949 h 229534"/>
              <a:gd name="csX10" fmla="*/ 405802 w 1187905"/>
              <a:gd name="csY10" fmla="*/ 31949 h 229534"/>
              <a:gd name="csX0" fmla="*/ 381255 w 1187905"/>
              <a:gd name="csY0" fmla="*/ 0 h 229534"/>
              <a:gd name="csX1" fmla="*/ 733959 w 1187905"/>
              <a:gd name="csY1" fmla="*/ 0 h 229534"/>
              <a:gd name="csX2" fmla="*/ 709413 w 1187905"/>
              <a:gd name="csY2" fmla="*/ 31949 h 229534"/>
              <a:gd name="csX3" fmla="*/ 790920 w 1187905"/>
              <a:gd name="csY3" fmla="*/ 31624 h 229534"/>
              <a:gd name="csX4" fmla="*/ 1187905 w 1187905"/>
              <a:gd name="csY4" fmla="*/ 31949 h 229534"/>
              <a:gd name="csX5" fmla="*/ 1187905 w 1187905"/>
              <a:gd name="csY5" fmla="*/ 142627 h 229534"/>
              <a:gd name="csX6" fmla="*/ 624378 w 1187905"/>
              <a:gd name="csY6" fmla="*/ 142627 h 229534"/>
              <a:gd name="csX7" fmla="*/ 557607 w 1187905"/>
              <a:gd name="csY7" fmla="*/ 229534 h 229534"/>
              <a:gd name="csX8" fmla="*/ 490836 w 1187905"/>
              <a:gd name="csY8" fmla="*/ 142627 h 229534"/>
              <a:gd name="csX9" fmla="*/ 0 w 1187905"/>
              <a:gd name="csY9" fmla="*/ 142627 h 229534"/>
              <a:gd name="csX10" fmla="*/ 0 w 1187905"/>
              <a:gd name="csY10" fmla="*/ 31949 h 229534"/>
              <a:gd name="csX11" fmla="*/ 405802 w 1187905"/>
              <a:gd name="csY11" fmla="*/ 31949 h 229534"/>
              <a:gd name="csX12" fmla="*/ 381255 w 1187905"/>
              <a:gd name="csY12" fmla="*/ 0 h 229534"/>
              <a:gd name="csX0" fmla="*/ 381255 w 1187905"/>
              <a:gd name="csY0" fmla="*/ 0 h 229534"/>
              <a:gd name="csX1" fmla="*/ 733959 w 1187905"/>
              <a:gd name="csY1" fmla="*/ 0 h 229534"/>
              <a:gd name="csX2" fmla="*/ 709413 w 1187905"/>
              <a:gd name="csY2" fmla="*/ 31949 h 229534"/>
              <a:gd name="csX3" fmla="*/ 1187905 w 1187905"/>
              <a:gd name="csY3" fmla="*/ 31949 h 229534"/>
              <a:gd name="csX4" fmla="*/ 1187905 w 1187905"/>
              <a:gd name="csY4" fmla="*/ 142627 h 229534"/>
              <a:gd name="csX5" fmla="*/ 624378 w 1187905"/>
              <a:gd name="csY5" fmla="*/ 142627 h 229534"/>
              <a:gd name="csX6" fmla="*/ 557607 w 1187905"/>
              <a:gd name="csY6" fmla="*/ 229534 h 229534"/>
              <a:gd name="csX7" fmla="*/ 490836 w 1187905"/>
              <a:gd name="csY7" fmla="*/ 142627 h 229534"/>
              <a:gd name="csX8" fmla="*/ 0 w 1187905"/>
              <a:gd name="csY8" fmla="*/ 142627 h 229534"/>
              <a:gd name="csX9" fmla="*/ 0 w 1187905"/>
              <a:gd name="csY9" fmla="*/ 31949 h 229534"/>
              <a:gd name="csX10" fmla="*/ 405802 w 1187905"/>
              <a:gd name="csY10" fmla="*/ 31949 h 229534"/>
              <a:gd name="csX11" fmla="*/ 381255 w 1187905"/>
              <a:gd name="csY11" fmla="*/ 0 h 229534"/>
              <a:gd name="csX0" fmla="*/ 709413 w 1187905"/>
              <a:gd name="csY0" fmla="*/ 31949 h 229534"/>
              <a:gd name="csX1" fmla="*/ 1187905 w 1187905"/>
              <a:gd name="csY1" fmla="*/ 31949 h 229534"/>
              <a:gd name="csX2" fmla="*/ 1187905 w 1187905"/>
              <a:gd name="csY2" fmla="*/ 142627 h 229534"/>
              <a:gd name="csX3" fmla="*/ 624378 w 1187905"/>
              <a:gd name="csY3" fmla="*/ 142627 h 229534"/>
              <a:gd name="csX4" fmla="*/ 557607 w 1187905"/>
              <a:gd name="csY4" fmla="*/ 229534 h 229534"/>
              <a:gd name="csX5" fmla="*/ 490836 w 1187905"/>
              <a:gd name="csY5" fmla="*/ 142627 h 229534"/>
              <a:gd name="csX6" fmla="*/ 0 w 1187905"/>
              <a:gd name="csY6" fmla="*/ 142627 h 229534"/>
              <a:gd name="csX7" fmla="*/ 0 w 1187905"/>
              <a:gd name="csY7" fmla="*/ 31949 h 229534"/>
              <a:gd name="csX8" fmla="*/ 405802 w 1187905"/>
              <a:gd name="csY8" fmla="*/ 31949 h 229534"/>
              <a:gd name="csX9" fmla="*/ 381255 w 1187905"/>
              <a:gd name="csY9" fmla="*/ 0 h 229534"/>
              <a:gd name="csX10" fmla="*/ 733959 w 1187905"/>
              <a:gd name="csY10" fmla="*/ 0 h 229534"/>
              <a:gd name="csX11" fmla="*/ 800853 w 1187905"/>
              <a:gd name="csY11" fmla="*/ 123389 h 229534"/>
              <a:gd name="csX0" fmla="*/ 709413 w 1187905"/>
              <a:gd name="csY0" fmla="*/ 31949 h 229534"/>
              <a:gd name="csX1" fmla="*/ 1187905 w 1187905"/>
              <a:gd name="csY1" fmla="*/ 31949 h 229534"/>
              <a:gd name="csX2" fmla="*/ 1187905 w 1187905"/>
              <a:gd name="csY2" fmla="*/ 142627 h 229534"/>
              <a:gd name="csX3" fmla="*/ 624378 w 1187905"/>
              <a:gd name="csY3" fmla="*/ 142627 h 229534"/>
              <a:gd name="csX4" fmla="*/ 557607 w 1187905"/>
              <a:gd name="csY4" fmla="*/ 229534 h 229534"/>
              <a:gd name="csX5" fmla="*/ 490836 w 1187905"/>
              <a:gd name="csY5" fmla="*/ 142627 h 229534"/>
              <a:gd name="csX6" fmla="*/ 0 w 1187905"/>
              <a:gd name="csY6" fmla="*/ 142627 h 229534"/>
              <a:gd name="csX7" fmla="*/ 0 w 1187905"/>
              <a:gd name="csY7" fmla="*/ 31949 h 229534"/>
              <a:gd name="csX8" fmla="*/ 405802 w 1187905"/>
              <a:gd name="csY8" fmla="*/ 31949 h 229534"/>
              <a:gd name="csX9" fmla="*/ 381255 w 1187905"/>
              <a:gd name="csY9" fmla="*/ 0 h 229534"/>
              <a:gd name="csX10" fmla="*/ 733959 w 1187905"/>
              <a:gd name="csY10" fmla="*/ 0 h 229534"/>
              <a:gd name="csX0" fmla="*/ 1187905 w 1187905"/>
              <a:gd name="csY0" fmla="*/ 31949 h 229534"/>
              <a:gd name="csX1" fmla="*/ 1187905 w 1187905"/>
              <a:gd name="csY1" fmla="*/ 142627 h 229534"/>
              <a:gd name="csX2" fmla="*/ 624378 w 1187905"/>
              <a:gd name="csY2" fmla="*/ 142627 h 229534"/>
              <a:gd name="csX3" fmla="*/ 557607 w 1187905"/>
              <a:gd name="csY3" fmla="*/ 229534 h 229534"/>
              <a:gd name="csX4" fmla="*/ 490836 w 1187905"/>
              <a:gd name="csY4" fmla="*/ 142627 h 229534"/>
              <a:gd name="csX5" fmla="*/ 0 w 1187905"/>
              <a:gd name="csY5" fmla="*/ 142627 h 229534"/>
              <a:gd name="csX6" fmla="*/ 0 w 1187905"/>
              <a:gd name="csY6" fmla="*/ 31949 h 229534"/>
              <a:gd name="csX7" fmla="*/ 405802 w 1187905"/>
              <a:gd name="csY7" fmla="*/ 31949 h 229534"/>
              <a:gd name="csX8" fmla="*/ 381255 w 1187905"/>
              <a:gd name="csY8" fmla="*/ 0 h 229534"/>
              <a:gd name="csX9" fmla="*/ 733959 w 1187905"/>
              <a:gd name="csY9" fmla="*/ 0 h 229534"/>
              <a:gd name="csX0" fmla="*/ 1187905 w 1187905"/>
              <a:gd name="csY0" fmla="*/ 142627 h 229534"/>
              <a:gd name="csX1" fmla="*/ 624378 w 1187905"/>
              <a:gd name="csY1" fmla="*/ 142627 h 229534"/>
              <a:gd name="csX2" fmla="*/ 557607 w 1187905"/>
              <a:gd name="csY2" fmla="*/ 229534 h 229534"/>
              <a:gd name="csX3" fmla="*/ 490836 w 1187905"/>
              <a:gd name="csY3" fmla="*/ 142627 h 229534"/>
              <a:gd name="csX4" fmla="*/ 0 w 1187905"/>
              <a:gd name="csY4" fmla="*/ 142627 h 229534"/>
              <a:gd name="csX5" fmla="*/ 0 w 1187905"/>
              <a:gd name="csY5" fmla="*/ 31949 h 229534"/>
              <a:gd name="csX6" fmla="*/ 405802 w 1187905"/>
              <a:gd name="csY6" fmla="*/ 31949 h 229534"/>
              <a:gd name="csX7" fmla="*/ 381255 w 1187905"/>
              <a:gd name="csY7" fmla="*/ 0 h 229534"/>
              <a:gd name="csX8" fmla="*/ 733959 w 1187905"/>
              <a:gd name="csY8" fmla="*/ 0 h 229534"/>
              <a:gd name="csX0" fmla="*/ 1187905 w 1187905"/>
              <a:gd name="csY0" fmla="*/ 142627 h 229534"/>
              <a:gd name="csX1" fmla="*/ 624378 w 1187905"/>
              <a:gd name="csY1" fmla="*/ 142627 h 229534"/>
              <a:gd name="csX2" fmla="*/ 557607 w 1187905"/>
              <a:gd name="csY2" fmla="*/ 229534 h 229534"/>
              <a:gd name="csX3" fmla="*/ 490836 w 1187905"/>
              <a:gd name="csY3" fmla="*/ 142627 h 229534"/>
              <a:gd name="csX4" fmla="*/ 0 w 1187905"/>
              <a:gd name="csY4" fmla="*/ 142627 h 229534"/>
              <a:gd name="csX5" fmla="*/ 0 w 1187905"/>
              <a:gd name="csY5" fmla="*/ 31949 h 229534"/>
              <a:gd name="csX6" fmla="*/ 405802 w 1187905"/>
              <a:gd name="csY6" fmla="*/ 31949 h 229534"/>
              <a:gd name="csX7" fmla="*/ 381255 w 1187905"/>
              <a:gd name="csY7" fmla="*/ 0 h 229534"/>
              <a:gd name="csX0" fmla="*/ 1187905 w 1187905"/>
              <a:gd name="csY0" fmla="*/ 110678 h 197585"/>
              <a:gd name="csX1" fmla="*/ 624378 w 1187905"/>
              <a:gd name="csY1" fmla="*/ 110678 h 197585"/>
              <a:gd name="csX2" fmla="*/ 557607 w 1187905"/>
              <a:gd name="csY2" fmla="*/ 197585 h 197585"/>
              <a:gd name="csX3" fmla="*/ 490836 w 1187905"/>
              <a:gd name="csY3" fmla="*/ 110678 h 197585"/>
              <a:gd name="csX4" fmla="*/ 0 w 1187905"/>
              <a:gd name="csY4" fmla="*/ 110678 h 197585"/>
              <a:gd name="csX5" fmla="*/ 0 w 1187905"/>
              <a:gd name="csY5" fmla="*/ 0 h 197585"/>
              <a:gd name="csX6" fmla="*/ 405802 w 1187905"/>
              <a:gd name="csY6" fmla="*/ 0 h 197585"/>
              <a:gd name="csX0" fmla="*/ 1187905 w 1187905"/>
              <a:gd name="csY0" fmla="*/ 110678 h 197585"/>
              <a:gd name="csX1" fmla="*/ 624378 w 1187905"/>
              <a:gd name="csY1" fmla="*/ 110678 h 197585"/>
              <a:gd name="csX2" fmla="*/ 557607 w 1187905"/>
              <a:gd name="csY2" fmla="*/ 197585 h 197585"/>
              <a:gd name="csX3" fmla="*/ 490836 w 1187905"/>
              <a:gd name="csY3" fmla="*/ 110678 h 197585"/>
              <a:gd name="csX4" fmla="*/ 0 w 1187905"/>
              <a:gd name="csY4" fmla="*/ 110678 h 197585"/>
              <a:gd name="csX5" fmla="*/ 0 w 1187905"/>
              <a:gd name="csY5" fmla="*/ 0 h 197585"/>
              <a:gd name="csX0" fmla="*/ 1187905 w 1187905"/>
              <a:gd name="csY0" fmla="*/ 0 h 86907"/>
              <a:gd name="csX1" fmla="*/ 624378 w 1187905"/>
              <a:gd name="csY1" fmla="*/ 0 h 86907"/>
              <a:gd name="csX2" fmla="*/ 557607 w 1187905"/>
              <a:gd name="csY2" fmla="*/ 86907 h 86907"/>
              <a:gd name="csX3" fmla="*/ 490836 w 1187905"/>
              <a:gd name="csY3" fmla="*/ 0 h 86907"/>
              <a:gd name="csX4" fmla="*/ 0 w 1187905"/>
              <a:gd name="csY4" fmla="*/ 0 h 86907"/>
            </a:gdLst>
            <a:ahLst/>
            <a:cxnLst>
              <a:cxn ang="0">
                <a:pos x="csX0" y="csY0"/>
              </a:cxn>
              <a:cxn ang="0">
                <a:pos x="csX1" y="csY1"/>
              </a:cxn>
              <a:cxn ang="0">
                <a:pos x="csX2" y="csY2"/>
              </a:cxn>
              <a:cxn ang="0">
                <a:pos x="csX3" y="csY3"/>
              </a:cxn>
              <a:cxn ang="0">
                <a:pos x="csX4" y="csY4"/>
              </a:cxn>
            </a:cxnLst>
            <a:rect l="l" t="t" r="r" b="b"/>
            <a:pathLst>
              <a:path w="1187905" h="86907">
                <a:moveTo>
                  <a:pt x="1187905" y="0"/>
                </a:moveTo>
                <a:lnTo>
                  <a:pt x="624378" y="0"/>
                </a:lnTo>
                <a:lnTo>
                  <a:pt x="557607" y="86907"/>
                </a:lnTo>
                <a:lnTo>
                  <a:pt x="490836" y="0"/>
                </a:lnTo>
                <a:lnTo>
                  <a:pt x="0" y="0"/>
                </a:lnTo>
              </a:path>
            </a:pathLst>
          </a:custGeom>
          <a:noFill/>
          <a:ln w="3175">
            <a:solidFill>
              <a:srgbClr val="386159"/>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5" name="Forme libre 14">
            <a:extLst>
              <a:ext uri="{FF2B5EF4-FFF2-40B4-BE49-F238E27FC236}">
                <a16:creationId xmlns:a16="http://schemas.microsoft.com/office/drawing/2014/main" id="{EEAA8A3D-ED15-917F-148D-6123E1271A31}"/>
              </a:ext>
            </a:extLst>
          </p:cNvPr>
          <p:cNvSpPr/>
          <p:nvPr/>
        </p:nvSpPr>
        <p:spPr>
          <a:xfrm>
            <a:off x="6457950" y="3261472"/>
            <a:ext cx="1105009" cy="86907"/>
          </a:xfrm>
          <a:custGeom>
            <a:avLst/>
            <a:gdLst>
              <a:gd name="csX0" fmla="*/ 0 w 1187905"/>
              <a:gd name="csY0" fmla="*/ 0 h 264824"/>
              <a:gd name="csX1" fmla="*/ 1187905 w 1187905"/>
              <a:gd name="csY1" fmla="*/ 0 h 264824"/>
              <a:gd name="csX2" fmla="*/ 1187905 w 1187905"/>
              <a:gd name="csY2" fmla="*/ 177917 h 264824"/>
              <a:gd name="csX3" fmla="*/ 660723 w 1187905"/>
              <a:gd name="csY3" fmla="*/ 177917 h 264824"/>
              <a:gd name="csX4" fmla="*/ 593952 w 1187905"/>
              <a:gd name="csY4" fmla="*/ 264824 h 264824"/>
              <a:gd name="csX5" fmla="*/ 527181 w 1187905"/>
              <a:gd name="csY5" fmla="*/ 177917 h 264824"/>
              <a:gd name="csX6" fmla="*/ 0 w 1187905"/>
              <a:gd name="csY6" fmla="*/ 177917 h 264824"/>
              <a:gd name="csX0" fmla="*/ 1187905 w 1279345"/>
              <a:gd name="csY0" fmla="*/ 0 h 264824"/>
              <a:gd name="csX1" fmla="*/ 1187905 w 1279345"/>
              <a:gd name="csY1" fmla="*/ 177917 h 264824"/>
              <a:gd name="csX2" fmla="*/ 660723 w 1279345"/>
              <a:gd name="csY2" fmla="*/ 177917 h 264824"/>
              <a:gd name="csX3" fmla="*/ 593952 w 1279345"/>
              <a:gd name="csY3" fmla="*/ 264824 h 264824"/>
              <a:gd name="csX4" fmla="*/ 527181 w 1279345"/>
              <a:gd name="csY4" fmla="*/ 177917 h 264824"/>
              <a:gd name="csX5" fmla="*/ 0 w 1279345"/>
              <a:gd name="csY5" fmla="*/ 177917 h 264824"/>
              <a:gd name="csX6" fmla="*/ 0 w 1279345"/>
              <a:gd name="csY6" fmla="*/ 0 h 264824"/>
              <a:gd name="csX7" fmla="*/ 1279345 w 1279345"/>
              <a:gd name="csY7" fmla="*/ 91440 h 264824"/>
              <a:gd name="csX0" fmla="*/ 1187905 w 1187905"/>
              <a:gd name="csY0" fmla="*/ 0 h 264824"/>
              <a:gd name="csX1" fmla="*/ 1187905 w 1187905"/>
              <a:gd name="csY1" fmla="*/ 177917 h 264824"/>
              <a:gd name="csX2" fmla="*/ 660723 w 1187905"/>
              <a:gd name="csY2" fmla="*/ 177917 h 264824"/>
              <a:gd name="csX3" fmla="*/ 593952 w 1187905"/>
              <a:gd name="csY3" fmla="*/ 264824 h 264824"/>
              <a:gd name="csX4" fmla="*/ 527181 w 1187905"/>
              <a:gd name="csY4" fmla="*/ 177917 h 264824"/>
              <a:gd name="csX5" fmla="*/ 0 w 1187905"/>
              <a:gd name="csY5" fmla="*/ 177917 h 264824"/>
              <a:gd name="csX6" fmla="*/ 0 w 1187905"/>
              <a:gd name="csY6" fmla="*/ 0 h 264824"/>
              <a:gd name="csX0" fmla="*/ 1187905 w 1187905"/>
              <a:gd name="csY0" fmla="*/ 177917 h 264824"/>
              <a:gd name="csX1" fmla="*/ 660723 w 1187905"/>
              <a:gd name="csY1" fmla="*/ 177917 h 264824"/>
              <a:gd name="csX2" fmla="*/ 593952 w 1187905"/>
              <a:gd name="csY2" fmla="*/ 264824 h 264824"/>
              <a:gd name="csX3" fmla="*/ 527181 w 1187905"/>
              <a:gd name="csY3" fmla="*/ 177917 h 264824"/>
              <a:gd name="csX4" fmla="*/ 0 w 1187905"/>
              <a:gd name="csY4" fmla="*/ 177917 h 264824"/>
              <a:gd name="csX5" fmla="*/ 0 w 1187905"/>
              <a:gd name="csY5" fmla="*/ 0 h 264824"/>
              <a:gd name="csX0" fmla="*/ 1187905 w 1187905"/>
              <a:gd name="csY0" fmla="*/ 0 h 86907"/>
              <a:gd name="csX1" fmla="*/ 660723 w 1187905"/>
              <a:gd name="csY1" fmla="*/ 0 h 86907"/>
              <a:gd name="csX2" fmla="*/ 593952 w 1187905"/>
              <a:gd name="csY2" fmla="*/ 86907 h 86907"/>
              <a:gd name="csX3" fmla="*/ 527181 w 1187905"/>
              <a:gd name="csY3" fmla="*/ 0 h 86907"/>
              <a:gd name="csX4" fmla="*/ 0 w 1187905"/>
              <a:gd name="csY4" fmla="*/ 0 h 86907"/>
              <a:gd name="csX0" fmla="*/ 1187905 w 1187905"/>
              <a:gd name="csY0" fmla="*/ 0 h 86907"/>
              <a:gd name="csX1" fmla="*/ 660723 w 1187905"/>
              <a:gd name="csY1" fmla="*/ 0 h 86907"/>
              <a:gd name="csX2" fmla="*/ 593952 w 1187905"/>
              <a:gd name="csY2" fmla="*/ 86907 h 86907"/>
              <a:gd name="csX3" fmla="*/ 527181 w 1187905"/>
              <a:gd name="csY3" fmla="*/ 0 h 86907"/>
              <a:gd name="csX4" fmla="*/ 43503 w 1187905"/>
              <a:gd name="csY4" fmla="*/ 4714 h 86907"/>
              <a:gd name="csX5" fmla="*/ 0 w 1187905"/>
              <a:gd name="csY5" fmla="*/ 0 h 86907"/>
              <a:gd name="csX0" fmla="*/ 1144402 w 1144402"/>
              <a:gd name="csY0" fmla="*/ 0 h 86907"/>
              <a:gd name="csX1" fmla="*/ 617220 w 1144402"/>
              <a:gd name="csY1" fmla="*/ 0 h 86907"/>
              <a:gd name="csX2" fmla="*/ 550449 w 1144402"/>
              <a:gd name="csY2" fmla="*/ 86907 h 86907"/>
              <a:gd name="csX3" fmla="*/ 483678 w 1144402"/>
              <a:gd name="csY3" fmla="*/ 0 h 86907"/>
              <a:gd name="csX4" fmla="*/ 0 w 1144402"/>
              <a:gd name="csY4" fmla="*/ 4714 h 86907"/>
            </a:gdLst>
            <a:ahLst/>
            <a:cxnLst>
              <a:cxn ang="0">
                <a:pos x="csX0" y="csY0"/>
              </a:cxn>
              <a:cxn ang="0">
                <a:pos x="csX1" y="csY1"/>
              </a:cxn>
              <a:cxn ang="0">
                <a:pos x="csX2" y="csY2"/>
              </a:cxn>
              <a:cxn ang="0">
                <a:pos x="csX3" y="csY3"/>
              </a:cxn>
              <a:cxn ang="0">
                <a:pos x="csX4" y="csY4"/>
              </a:cxn>
            </a:cxnLst>
            <a:rect l="l" t="t" r="r" b="b"/>
            <a:pathLst>
              <a:path w="1144402" h="86907">
                <a:moveTo>
                  <a:pt x="1144402" y="0"/>
                </a:moveTo>
                <a:lnTo>
                  <a:pt x="617220" y="0"/>
                </a:lnTo>
                <a:lnTo>
                  <a:pt x="550449" y="86907"/>
                </a:lnTo>
                <a:lnTo>
                  <a:pt x="483678" y="0"/>
                </a:lnTo>
                <a:lnTo>
                  <a:pt x="0" y="4714"/>
                </a:lnTo>
              </a:path>
            </a:pathLst>
          </a:custGeom>
          <a:noFill/>
          <a:ln w="3175">
            <a:solidFill>
              <a:srgbClr val="386159"/>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5" name="Forme libre 24">
            <a:extLst>
              <a:ext uri="{FF2B5EF4-FFF2-40B4-BE49-F238E27FC236}">
                <a16:creationId xmlns:a16="http://schemas.microsoft.com/office/drawing/2014/main" id="{82C5F9DA-380F-84ED-3D48-E31F608C5422}"/>
              </a:ext>
            </a:extLst>
          </p:cNvPr>
          <p:cNvSpPr/>
          <p:nvPr/>
        </p:nvSpPr>
        <p:spPr>
          <a:xfrm>
            <a:off x="396875" y="3003550"/>
            <a:ext cx="3067050" cy="88425"/>
          </a:xfrm>
          <a:custGeom>
            <a:avLst/>
            <a:gdLst>
              <a:gd name="csX0" fmla="*/ 0 w 3168000"/>
              <a:gd name="csY0" fmla="*/ 0 h 264824"/>
              <a:gd name="csX1" fmla="*/ 3168000 w 3168000"/>
              <a:gd name="csY1" fmla="*/ 0 h 264824"/>
              <a:gd name="csX2" fmla="*/ 3168000 w 3168000"/>
              <a:gd name="csY2" fmla="*/ 177917 h 264824"/>
              <a:gd name="csX3" fmla="*/ 1650771 w 3168000"/>
              <a:gd name="csY3" fmla="*/ 177917 h 264824"/>
              <a:gd name="csX4" fmla="*/ 1584000 w 3168000"/>
              <a:gd name="csY4" fmla="*/ 264824 h 264824"/>
              <a:gd name="csX5" fmla="*/ 1517229 w 3168000"/>
              <a:gd name="csY5" fmla="*/ 177917 h 264824"/>
              <a:gd name="csX6" fmla="*/ 0 w 3168000"/>
              <a:gd name="csY6" fmla="*/ 177917 h 264824"/>
              <a:gd name="csX0" fmla="*/ 3168000 w 3259440"/>
              <a:gd name="csY0" fmla="*/ 0 h 264824"/>
              <a:gd name="csX1" fmla="*/ 3168000 w 3259440"/>
              <a:gd name="csY1" fmla="*/ 177917 h 264824"/>
              <a:gd name="csX2" fmla="*/ 1650771 w 3259440"/>
              <a:gd name="csY2" fmla="*/ 177917 h 264824"/>
              <a:gd name="csX3" fmla="*/ 1584000 w 3259440"/>
              <a:gd name="csY3" fmla="*/ 264824 h 264824"/>
              <a:gd name="csX4" fmla="*/ 1517229 w 3259440"/>
              <a:gd name="csY4" fmla="*/ 177917 h 264824"/>
              <a:gd name="csX5" fmla="*/ 0 w 3259440"/>
              <a:gd name="csY5" fmla="*/ 177917 h 264824"/>
              <a:gd name="csX6" fmla="*/ 0 w 3259440"/>
              <a:gd name="csY6" fmla="*/ 0 h 264824"/>
              <a:gd name="csX7" fmla="*/ 3259440 w 3259440"/>
              <a:gd name="csY7" fmla="*/ 91440 h 264824"/>
              <a:gd name="csX0" fmla="*/ 3168000 w 3168000"/>
              <a:gd name="csY0" fmla="*/ 0 h 264824"/>
              <a:gd name="csX1" fmla="*/ 3168000 w 3168000"/>
              <a:gd name="csY1" fmla="*/ 177917 h 264824"/>
              <a:gd name="csX2" fmla="*/ 1650771 w 3168000"/>
              <a:gd name="csY2" fmla="*/ 177917 h 264824"/>
              <a:gd name="csX3" fmla="*/ 1584000 w 3168000"/>
              <a:gd name="csY3" fmla="*/ 264824 h 264824"/>
              <a:gd name="csX4" fmla="*/ 1517229 w 3168000"/>
              <a:gd name="csY4" fmla="*/ 177917 h 264824"/>
              <a:gd name="csX5" fmla="*/ 0 w 3168000"/>
              <a:gd name="csY5" fmla="*/ 177917 h 264824"/>
              <a:gd name="csX6" fmla="*/ 0 w 3168000"/>
              <a:gd name="csY6" fmla="*/ 0 h 264824"/>
              <a:gd name="csX0" fmla="*/ 3168000 w 3168000"/>
              <a:gd name="csY0" fmla="*/ 177917 h 264824"/>
              <a:gd name="csX1" fmla="*/ 1650771 w 3168000"/>
              <a:gd name="csY1" fmla="*/ 177917 h 264824"/>
              <a:gd name="csX2" fmla="*/ 1584000 w 3168000"/>
              <a:gd name="csY2" fmla="*/ 264824 h 264824"/>
              <a:gd name="csX3" fmla="*/ 1517229 w 3168000"/>
              <a:gd name="csY3" fmla="*/ 177917 h 264824"/>
              <a:gd name="csX4" fmla="*/ 0 w 3168000"/>
              <a:gd name="csY4" fmla="*/ 177917 h 264824"/>
              <a:gd name="csX5" fmla="*/ 0 w 3168000"/>
              <a:gd name="csY5" fmla="*/ 0 h 264824"/>
              <a:gd name="csX0" fmla="*/ 3168000 w 3168000"/>
              <a:gd name="csY0" fmla="*/ 0 h 86907"/>
              <a:gd name="csX1" fmla="*/ 1650771 w 3168000"/>
              <a:gd name="csY1" fmla="*/ 0 h 86907"/>
              <a:gd name="csX2" fmla="*/ 1584000 w 3168000"/>
              <a:gd name="csY2" fmla="*/ 86907 h 86907"/>
              <a:gd name="csX3" fmla="*/ 1517229 w 3168000"/>
              <a:gd name="csY3" fmla="*/ 0 h 86907"/>
              <a:gd name="csX4" fmla="*/ 0 w 3168000"/>
              <a:gd name="csY4" fmla="*/ 0 h 86907"/>
              <a:gd name="csX0" fmla="*/ 3183875 w 3183875"/>
              <a:gd name="csY0" fmla="*/ 0 h 86907"/>
              <a:gd name="csX1" fmla="*/ 1650771 w 3183875"/>
              <a:gd name="csY1" fmla="*/ 0 h 86907"/>
              <a:gd name="csX2" fmla="*/ 1584000 w 3183875"/>
              <a:gd name="csY2" fmla="*/ 86907 h 86907"/>
              <a:gd name="csX3" fmla="*/ 1517229 w 3183875"/>
              <a:gd name="csY3" fmla="*/ 0 h 86907"/>
              <a:gd name="csX4" fmla="*/ 0 w 3183875"/>
              <a:gd name="csY4" fmla="*/ 0 h 86907"/>
              <a:gd name="csX0" fmla="*/ 3202925 w 3202925"/>
              <a:gd name="csY0" fmla="*/ 0 h 86907"/>
              <a:gd name="csX1" fmla="*/ 1669821 w 3202925"/>
              <a:gd name="csY1" fmla="*/ 0 h 86907"/>
              <a:gd name="csX2" fmla="*/ 1603050 w 3202925"/>
              <a:gd name="csY2" fmla="*/ 86907 h 86907"/>
              <a:gd name="csX3" fmla="*/ 1536279 w 3202925"/>
              <a:gd name="csY3" fmla="*/ 0 h 86907"/>
              <a:gd name="csX4" fmla="*/ 0 w 3202925"/>
              <a:gd name="csY4" fmla="*/ 0 h 86907"/>
              <a:gd name="csX0" fmla="*/ 3202925 w 3202925"/>
              <a:gd name="csY0" fmla="*/ 1518 h 88425"/>
              <a:gd name="csX1" fmla="*/ 3131266 w 3202925"/>
              <a:gd name="csY1" fmla="*/ 0 h 88425"/>
              <a:gd name="csX2" fmla="*/ 1669821 w 3202925"/>
              <a:gd name="csY2" fmla="*/ 1518 h 88425"/>
              <a:gd name="csX3" fmla="*/ 1603050 w 3202925"/>
              <a:gd name="csY3" fmla="*/ 88425 h 88425"/>
              <a:gd name="csX4" fmla="*/ 1536279 w 3202925"/>
              <a:gd name="csY4" fmla="*/ 1518 h 88425"/>
              <a:gd name="csX5" fmla="*/ 0 w 3202925"/>
              <a:gd name="csY5" fmla="*/ 1518 h 88425"/>
              <a:gd name="csX0" fmla="*/ 3202925 w 3202925"/>
              <a:gd name="csY0" fmla="*/ 1518 h 88425"/>
              <a:gd name="csX1" fmla="*/ 3131266 w 3202925"/>
              <a:gd name="csY1" fmla="*/ 0 h 88425"/>
              <a:gd name="csX2" fmla="*/ 1669821 w 3202925"/>
              <a:gd name="csY2" fmla="*/ 1518 h 88425"/>
              <a:gd name="csX3" fmla="*/ 1603050 w 3202925"/>
              <a:gd name="csY3" fmla="*/ 88425 h 88425"/>
              <a:gd name="csX4" fmla="*/ 1536279 w 3202925"/>
              <a:gd name="csY4" fmla="*/ 1518 h 88425"/>
              <a:gd name="csX5" fmla="*/ 64216 w 3202925"/>
              <a:gd name="csY5" fmla="*/ 0 h 88425"/>
              <a:gd name="csX6" fmla="*/ 0 w 3202925"/>
              <a:gd name="csY6" fmla="*/ 1518 h 88425"/>
              <a:gd name="csX0" fmla="*/ 3138709 w 3138709"/>
              <a:gd name="csY0" fmla="*/ 1518 h 88425"/>
              <a:gd name="csX1" fmla="*/ 3067050 w 3138709"/>
              <a:gd name="csY1" fmla="*/ 0 h 88425"/>
              <a:gd name="csX2" fmla="*/ 1605605 w 3138709"/>
              <a:gd name="csY2" fmla="*/ 1518 h 88425"/>
              <a:gd name="csX3" fmla="*/ 1538834 w 3138709"/>
              <a:gd name="csY3" fmla="*/ 88425 h 88425"/>
              <a:gd name="csX4" fmla="*/ 1472063 w 3138709"/>
              <a:gd name="csY4" fmla="*/ 1518 h 88425"/>
              <a:gd name="csX5" fmla="*/ 0 w 3138709"/>
              <a:gd name="csY5" fmla="*/ 0 h 88425"/>
              <a:gd name="csX0" fmla="*/ 3067050 w 3067050"/>
              <a:gd name="csY0" fmla="*/ 0 h 88425"/>
              <a:gd name="csX1" fmla="*/ 1605605 w 3067050"/>
              <a:gd name="csY1" fmla="*/ 1518 h 88425"/>
              <a:gd name="csX2" fmla="*/ 1538834 w 3067050"/>
              <a:gd name="csY2" fmla="*/ 88425 h 88425"/>
              <a:gd name="csX3" fmla="*/ 1472063 w 3067050"/>
              <a:gd name="csY3" fmla="*/ 1518 h 88425"/>
              <a:gd name="csX4" fmla="*/ 0 w 3067050"/>
              <a:gd name="csY4" fmla="*/ 0 h 88425"/>
            </a:gdLst>
            <a:ahLst/>
            <a:cxnLst>
              <a:cxn ang="0">
                <a:pos x="csX0" y="csY0"/>
              </a:cxn>
              <a:cxn ang="0">
                <a:pos x="csX1" y="csY1"/>
              </a:cxn>
              <a:cxn ang="0">
                <a:pos x="csX2" y="csY2"/>
              </a:cxn>
              <a:cxn ang="0">
                <a:pos x="csX3" y="csY3"/>
              </a:cxn>
              <a:cxn ang="0">
                <a:pos x="csX4" y="csY4"/>
              </a:cxn>
            </a:cxnLst>
            <a:rect l="l" t="t" r="r" b="b"/>
            <a:pathLst>
              <a:path w="3067050" h="88425">
                <a:moveTo>
                  <a:pt x="3067050" y="0"/>
                </a:moveTo>
                <a:lnTo>
                  <a:pt x="1605605" y="1518"/>
                </a:lnTo>
                <a:lnTo>
                  <a:pt x="1538834" y="88425"/>
                </a:lnTo>
                <a:lnTo>
                  <a:pt x="1472063" y="1518"/>
                </a:lnTo>
                <a:lnTo>
                  <a:pt x="0" y="0"/>
                </a:lnTo>
              </a:path>
            </a:pathLst>
          </a:custGeom>
          <a:noFill/>
          <a:ln w="3175">
            <a:solidFill>
              <a:srgbClr val="386159"/>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1" name="Forme libre 30">
            <a:extLst>
              <a:ext uri="{FF2B5EF4-FFF2-40B4-BE49-F238E27FC236}">
                <a16:creationId xmlns:a16="http://schemas.microsoft.com/office/drawing/2014/main" id="{AE515935-53C9-FBCF-3A9D-3699901F488E}"/>
              </a:ext>
            </a:extLst>
          </p:cNvPr>
          <p:cNvSpPr/>
          <p:nvPr/>
        </p:nvSpPr>
        <p:spPr>
          <a:xfrm flipV="1">
            <a:off x="391852" y="4584700"/>
            <a:ext cx="2198947" cy="89001"/>
          </a:xfrm>
          <a:custGeom>
            <a:avLst/>
            <a:gdLst>
              <a:gd name="csX0" fmla="*/ 0 w 2234533"/>
              <a:gd name="csY0" fmla="*/ 264824 h 264824"/>
              <a:gd name="csX1" fmla="*/ 2234533 w 2234533"/>
              <a:gd name="csY1" fmla="*/ 264824 h 264824"/>
              <a:gd name="csX2" fmla="*/ 2234533 w 2234533"/>
              <a:gd name="csY2" fmla="*/ 86907 h 264824"/>
              <a:gd name="csX3" fmla="*/ 1184037 w 2234533"/>
              <a:gd name="csY3" fmla="*/ 86907 h 264824"/>
              <a:gd name="csX4" fmla="*/ 1117266 w 2234533"/>
              <a:gd name="csY4" fmla="*/ 0 h 264824"/>
              <a:gd name="csX5" fmla="*/ 1050495 w 2234533"/>
              <a:gd name="csY5" fmla="*/ 86907 h 264824"/>
              <a:gd name="csX6" fmla="*/ 0 w 2234533"/>
              <a:gd name="csY6" fmla="*/ 86907 h 264824"/>
              <a:gd name="csX0" fmla="*/ 2234533 w 2325973"/>
              <a:gd name="csY0" fmla="*/ 264824 h 356264"/>
              <a:gd name="csX1" fmla="*/ 2234533 w 2325973"/>
              <a:gd name="csY1" fmla="*/ 86907 h 356264"/>
              <a:gd name="csX2" fmla="*/ 1184037 w 2325973"/>
              <a:gd name="csY2" fmla="*/ 86907 h 356264"/>
              <a:gd name="csX3" fmla="*/ 1117266 w 2325973"/>
              <a:gd name="csY3" fmla="*/ 0 h 356264"/>
              <a:gd name="csX4" fmla="*/ 1050495 w 2325973"/>
              <a:gd name="csY4" fmla="*/ 86907 h 356264"/>
              <a:gd name="csX5" fmla="*/ 0 w 2325973"/>
              <a:gd name="csY5" fmla="*/ 86907 h 356264"/>
              <a:gd name="csX6" fmla="*/ 0 w 2325973"/>
              <a:gd name="csY6" fmla="*/ 264824 h 356264"/>
              <a:gd name="csX7" fmla="*/ 2325973 w 2325973"/>
              <a:gd name="csY7" fmla="*/ 356264 h 356264"/>
              <a:gd name="csX0" fmla="*/ 2234533 w 2234533"/>
              <a:gd name="csY0" fmla="*/ 264824 h 264824"/>
              <a:gd name="csX1" fmla="*/ 2234533 w 2234533"/>
              <a:gd name="csY1" fmla="*/ 86907 h 264824"/>
              <a:gd name="csX2" fmla="*/ 1184037 w 2234533"/>
              <a:gd name="csY2" fmla="*/ 86907 h 264824"/>
              <a:gd name="csX3" fmla="*/ 1117266 w 2234533"/>
              <a:gd name="csY3" fmla="*/ 0 h 264824"/>
              <a:gd name="csX4" fmla="*/ 1050495 w 2234533"/>
              <a:gd name="csY4" fmla="*/ 86907 h 264824"/>
              <a:gd name="csX5" fmla="*/ 0 w 2234533"/>
              <a:gd name="csY5" fmla="*/ 86907 h 264824"/>
              <a:gd name="csX6" fmla="*/ 0 w 2234533"/>
              <a:gd name="csY6" fmla="*/ 264824 h 264824"/>
              <a:gd name="csX0" fmla="*/ 2234533 w 2234533"/>
              <a:gd name="csY0" fmla="*/ 86907 h 264824"/>
              <a:gd name="csX1" fmla="*/ 1184037 w 2234533"/>
              <a:gd name="csY1" fmla="*/ 86907 h 264824"/>
              <a:gd name="csX2" fmla="*/ 1117266 w 2234533"/>
              <a:gd name="csY2" fmla="*/ 0 h 264824"/>
              <a:gd name="csX3" fmla="*/ 1050495 w 2234533"/>
              <a:gd name="csY3" fmla="*/ 86907 h 264824"/>
              <a:gd name="csX4" fmla="*/ 0 w 2234533"/>
              <a:gd name="csY4" fmla="*/ 86907 h 264824"/>
              <a:gd name="csX5" fmla="*/ 0 w 2234533"/>
              <a:gd name="csY5" fmla="*/ 264824 h 264824"/>
              <a:gd name="csX0" fmla="*/ 2234533 w 2234533"/>
              <a:gd name="csY0" fmla="*/ 86907 h 86907"/>
              <a:gd name="csX1" fmla="*/ 1184037 w 2234533"/>
              <a:gd name="csY1" fmla="*/ 86907 h 86907"/>
              <a:gd name="csX2" fmla="*/ 1117266 w 2234533"/>
              <a:gd name="csY2" fmla="*/ 0 h 86907"/>
              <a:gd name="csX3" fmla="*/ 1050495 w 2234533"/>
              <a:gd name="csY3" fmla="*/ 86907 h 86907"/>
              <a:gd name="csX4" fmla="*/ 0 w 2234533"/>
              <a:gd name="csY4" fmla="*/ 86907 h 86907"/>
              <a:gd name="csX0" fmla="*/ 2275808 w 2275808"/>
              <a:gd name="csY0" fmla="*/ 90082 h 90082"/>
              <a:gd name="csX1" fmla="*/ 1184037 w 2275808"/>
              <a:gd name="csY1" fmla="*/ 86907 h 90082"/>
              <a:gd name="csX2" fmla="*/ 1117266 w 2275808"/>
              <a:gd name="csY2" fmla="*/ 0 h 90082"/>
              <a:gd name="csX3" fmla="*/ 1050495 w 2275808"/>
              <a:gd name="csY3" fmla="*/ 86907 h 90082"/>
              <a:gd name="csX4" fmla="*/ 0 w 2275808"/>
              <a:gd name="csY4" fmla="*/ 86907 h 90082"/>
              <a:gd name="csX0" fmla="*/ 2275808 w 2275808"/>
              <a:gd name="csY0" fmla="*/ 90082 h 90082"/>
              <a:gd name="csX1" fmla="*/ 2198947 w 2275808"/>
              <a:gd name="csY1" fmla="*/ 89001 h 90082"/>
              <a:gd name="csX2" fmla="*/ 1184037 w 2275808"/>
              <a:gd name="csY2" fmla="*/ 86907 h 90082"/>
              <a:gd name="csX3" fmla="*/ 1117266 w 2275808"/>
              <a:gd name="csY3" fmla="*/ 0 h 90082"/>
              <a:gd name="csX4" fmla="*/ 1050495 w 2275808"/>
              <a:gd name="csY4" fmla="*/ 86907 h 90082"/>
              <a:gd name="csX5" fmla="*/ 0 w 2275808"/>
              <a:gd name="csY5" fmla="*/ 86907 h 90082"/>
              <a:gd name="csX0" fmla="*/ 2198947 w 2198947"/>
              <a:gd name="csY0" fmla="*/ 89001 h 89001"/>
              <a:gd name="csX1" fmla="*/ 1184037 w 2198947"/>
              <a:gd name="csY1" fmla="*/ 86907 h 89001"/>
              <a:gd name="csX2" fmla="*/ 1117266 w 2198947"/>
              <a:gd name="csY2" fmla="*/ 0 h 89001"/>
              <a:gd name="csX3" fmla="*/ 1050495 w 2198947"/>
              <a:gd name="csY3" fmla="*/ 86907 h 89001"/>
              <a:gd name="csX4" fmla="*/ 0 w 2198947"/>
              <a:gd name="csY4" fmla="*/ 86907 h 89001"/>
            </a:gdLst>
            <a:ahLst/>
            <a:cxnLst>
              <a:cxn ang="0">
                <a:pos x="csX0" y="csY0"/>
              </a:cxn>
              <a:cxn ang="0">
                <a:pos x="csX1" y="csY1"/>
              </a:cxn>
              <a:cxn ang="0">
                <a:pos x="csX2" y="csY2"/>
              </a:cxn>
              <a:cxn ang="0">
                <a:pos x="csX3" y="csY3"/>
              </a:cxn>
              <a:cxn ang="0">
                <a:pos x="csX4" y="csY4"/>
              </a:cxn>
            </a:cxnLst>
            <a:rect l="l" t="t" r="r" b="b"/>
            <a:pathLst>
              <a:path w="2198947" h="89001">
                <a:moveTo>
                  <a:pt x="2198947" y="89001"/>
                </a:moveTo>
                <a:lnTo>
                  <a:pt x="1184037" y="86907"/>
                </a:lnTo>
                <a:lnTo>
                  <a:pt x="1117266" y="0"/>
                </a:lnTo>
                <a:lnTo>
                  <a:pt x="1050495" y="86907"/>
                </a:lnTo>
                <a:lnTo>
                  <a:pt x="0" y="86907"/>
                </a:lnTo>
              </a:path>
            </a:pathLst>
          </a:custGeom>
          <a:noFill/>
          <a:ln w="3175">
            <a:solidFill>
              <a:srgbClr val="386159"/>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37" name="Forme libre 36">
            <a:extLst>
              <a:ext uri="{FF2B5EF4-FFF2-40B4-BE49-F238E27FC236}">
                <a16:creationId xmlns:a16="http://schemas.microsoft.com/office/drawing/2014/main" id="{1F7C8F2B-D30C-D1E1-DDA7-CA9E8CC6252C}"/>
              </a:ext>
            </a:extLst>
          </p:cNvPr>
          <p:cNvSpPr/>
          <p:nvPr/>
        </p:nvSpPr>
        <p:spPr>
          <a:xfrm>
            <a:off x="384175" y="5553075"/>
            <a:ext cx="1261324" cy="88115"/>
          </a:xfrm>
          <a:custGeom>
            <a:avLst/>
            <a:gdLst>
              <a:gd name="csX0" fmla="*/ 0 w 1291922"/>
              <a:gd name="csY0" fmla="*/ 0 h 264824"/>
              <a:gd name="csX1" fmla="*/ 1291922 w 1291922"/>
              <a:gd name="csY1" fmla="*/ 0 h 264824"/>
              <a:gd name="csX2" fmla="*/ 1291922 w 1291922"/>
              <a:gd name="csY2" fmla="*/ 177917 h 264824"/>
              <a:gd name="csX3" fmla="*/ 712732 w 1291922"/>
              <a:gd name="csY3" fmla="*/ 177917 h 264824"/>
              <a:gd name="csX4" fmla="*/ 645961 w 1291922"/>
              <a:gd name="csY4" fmla="*/ 264824 h 264824"/>
              <a:gd name="csX5" fmla="*/ 579190 w 1291922"/>
              <a:gd name="csY5" fmla="*/ 177917 h 264824"/>
              <a:gd name="csX6" fmla="*/ 0 w 1291922"/>
              <a:gd name="csY6" fmla="*/ 177917 h 264824"/>
              <a:gd name="csX0" fmla="*/ 1291922 w 1383362"/>
              <a:gd name="csY0" fmla="*/ 0 h 264824"/>
              <a:gd name="csX1" fmla="*/ 1291922 w 1383362"/>
              <a:gd name="csY1" fmla="*/ 177917 h 264824"/>
              <a:gd name="csX2" fmla="*/ 712732 w 1383362"/>
              <a:gd name="csY2" fmla="*/ 177917 h 264824"/>
              <a:gd name="csX3" fmla="*/ 645961 w 1383362"/>
              <a:gd name="csY3" fmla="*/ 264824 h 264824"/>
              <a:gd name="csX4" fmla="*/ 579190 w 1383362"/>
              <a:gd name="csY4" fmla="*/ 177917 h 264824"/>
              <a:gd name="csX5" fmla="*/ 0 w 1383362"/>
              <a:gd name="csY5" fmla="*/ 177917 h 264824"/>
              <a:gd name="csX6" fmla="*/ 0 w 1383362"/>
              <a:gd name="csY6" fmla="*/ 0 h 264824"/>
              <a:gd name="csX7" fmla="*/ 1383362 w 1383362"/>
              <a:gd name="csY7" fmla="*/ 91440 h 264824"/>
              <a:gd name="csX0" fmla="*/ 1291922 w 1291922"/>
              <a:gd name="csY0" fmla="*/ 0 h 264824"/>
              <a:gd name="csX1" fmla="*/ 1291922 w 1291922"/>
              <a:gd name="csY1" fmla="*/ 177917 h 264824"/>
              <a:gd name="csX2" fmla="*/ 712732 w 1291922"/>
              <a:gd name="csY2" fmla="*/ 177917 h 264824"/>
              <a:gd name="csX3" fmla="*/ 645961 w 1291922"/>
              <a:gd name="csY3" fmla="*/ 264824 h 264824"/>
              <a:gd name="csX4" fmla="*/ 579190 w 1291922"/>
              <a:gd name="csY4" fmla="*/ 177917 h 264824"/>
              <a:gd name="csX5" fmla="*/ 0 w 1291922"/>
              <a:gd name="csY5" fmla="*/ 177917 h 264824"/>
              <a:gd name="csX6" fmla="*/ 0 w 1291922"/>
              <a:gd name="csY6" fmla="*/ 0 h 264824"/>
              <a:gd name="csX0" fmla="*/ 1291922 w 1291922"/>
              <a:gd name="csY0" fmla="*/ 177917 h 264824"/>
              <a:gd name="csX1" fmla="*/ 712732 w 1291922"/>
              <a:gd name="csY1" fmla="*/ 177917 h 264824"/>
              <a:gd name="csX2" fmla="*/ 645961 w 1291922"/>
              <a:gd name="csY2" fmla="*/ 264824 h 264824"/>
              <a:gd name="csX3" fmla="*/ 579190 w 1291922"/>
              <a:gd name="csY3" fmla="*/ 177917 h 264824"/>
              <a:gd name="csX4" fmla="*/ 0 w 1291922"/>
              <a:gd name="csY4" fmla="*/ 177917 h 264824"/>
              <a:gd name="csX5" fmla="*/ 0 w 1291922"/>
              <a:gd name="csY5" fmla="*/ 0 h 264824"/>
              <a:gd name="csX0" fmla="*/ 1291922 w 1291922"/>
              <a:gd name="csY0" fmla="*/ 0 h 86907"/>
              <a:gd name="csX1" fmla="*/ 712732 w 1291922"/>
              <a:gd name="csY1" fmla="*/ 0 h 86907"/>
              <a:gd name="csX2" fmla="*/ 645961 w 1291922"/>
              <a:gd name="csY2" fmla="*/ 86907 h 86907"/>
              <a:gd name="csX3" fmla="*/ 579190 w 1291922"/>
              <a:gd name="csY3" fmla="*/ 0 h 86907"/>
              <a:gd name="csX4" fmla="*/ 0 w 1291922"/>
              <a:gd name="csY4" fmla="*/ 0 h 86907"/>
              <a:gd name="csX0" fmla="*/ 1291922 w 1291922"/>
              <a:gd name="csY0" fmla="*/ 1208 h 88115"/>
              <a:gd name="csX1" fmla="*/ 712732 w 1291922"/>
              <a:gd name="csY1" fmla="*/ 1208 h 88115"/>
              <a:gd name="csX2" fmla="*/ 645961 w 1291922"/>
              <a:gd name="csY2" fmla="*/ 88115 h 88115"/>
              <a:gd name="csX3" fmla="*/ 579190 w 1291922"/>
              <a:gd name="csY3" fmla="*/ 1208 h 88115"/>
              <a:gd name="csX4" fmla="*/ 30598 w 1291922"/>
              <a:gd name="csY4" fmla="*/ 0 h 88115"/>
              <a:gd name="csX5" fmla="*/ 0 w 1291922"/>
              <a:gd name="csY5" fmla="*/ 1208 h 88115"/>
              <a:gd name="csX0" fmla="*/ 1261324 w 1261324"/>
              <a:gd name="csY0" fmla="*/ 1208 h 88115"/>
              <a:gd name="csX1" fmla="*/ 682134 w 1261324"/>
              <a:gd name="csY1" fmla="*/ 1208 h 88115"/>
              <a:gd name="csX2" fmla="*/ 615363 w 1261324"/>
              <a:gd name="csY2" fmla="*/ 88115 h 88115"/>
              <a:gd name="csX3" fmla="*/ 548592 w 1261324"/>
              <a:gd name="csY3" fmla="*/ 1208 h 88115"/>
              <a:gd name="csX4" fmla="*/ 0 w 1261324"/>
              <a:gd name="csY4" fmla="*/ 0 h 88115"/>
            </a:gdLst>
            <a:ahLst/>
            <a:cxnLst>
              <a:cxn ang="0">
                <a:pos x="csX0" y="csY0"/>
              </a:cxn>
              <a:cxn ang="0">
                <a:pos x="csX1" y="csY1"/>
              </a:cxn>
              <a:cxn ang="0">
                <a:pos x="csX2" y="csY2"/>
              </a:cxn>
              <a:cxn ang="0">
                <a:pos x="csX3" y="csY3"/>
              </a:cxn>
              <a:cxn ang="0">
                <a:pos x="csX4" y="csY4"/>
              </a:cxn>
            </a:cxnLst>
            <a:rect l="l" t="t" r="r" b="b"/>
            <a:pathLst>
              <a:path w="1261324" h="88115">
                <a:moveTo>
                  <a:pt x="1261324" y="1208"/>
                </a:moveTo>
                <a:lnTo>
                  <a:pt x="682134" y="1208"/>
                </a:lnTo>
                <a:lnTo>
                  <a:pt x="615363" y="88115"/>
                </a:lnTo>
                <a:lnTo>
                  <a:pt x="548592" y="1208"/>
                </a:lnTo>
                <a:lnTo>
                  <a:pt x="0" y="0"/>
                </a:lnTo>
              </a:path>
            </a:pathLst>
          </a:custGeom>
          <a:noFill/>
          <a:ln w="3175">
            <a:solidFill>
              <a:srgbClr val="386159"/>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3" name="Forme libre 52">
            <a:extLst>
              <a:ext uri="{FF2B5EF4-FFF2-40B4-BE49-F238E27FC236}">
                <a16:creationId xmlns:a16="http://schemas.microsoft.com/office/drawing/2014/main" id="{D695C643-4BB0-9012-6D7F-1B3FD359EAAD}"/>
              </a:ext>
            </a:extLst>
          </p:cNvPr>
          <p:cNvSpPr/>
          <p:nvPr/>
        </p:nvSpPr>
        <p:spPr>
          <a:xfrm flipV="1">
            <a:off x="4647523" y="6396807"/>
            <a:ext cx="606848" cy="89521"/>
          </a:xfrm>
          <a:custGeom>
            <a:avLst/>
            <a:gdLst>
              <a:gd name="csX0" fmla="*/ 0 w 606848"/>
              <a:gd name="csY0" fmla="*/ 269206 h 269206"/>
              <a:gd name="csX1" fmla="*/ 606848 w 606848"/>
              <a:gd name="csY1" fmla="*/ 269206 h 269206"/>
              <a:gd name="csX2" fmla="*/ 606848 w 606848"/>
              <a:gd name="csY2" fmla="*/ 89521 h 269206"/>
              <a:gd name="csX3" fmla="*/ 377910 w 606848"/>
              <a:gd name="csY3" fmla="*/ 89521 h 269206"/>
              <a:gd name="csX4" fmla="*/ 303424 w 606848"/>
              <a:gd name="csY4" fmla="*/ 0 h 269206"/>
              <a:gd name="csX5" fmla="*/ 228938 w 606848"/>
              <a:gd name="csY5" fmla="*/ 89521 h 269206"/>
              <a:gd name="csX6" fmla="*/ 0 w 606848"/>
              <a:gd name="csY6" fmla="*/ 89521 h 269206"/>
              <a:gd name="csX0" fmla="*/ 606848 w 698288"/>
              <a:gd name="csY0" fmla="*/ 269206 h 360646"/>
              <a:gd name="csX1" fmla="*/ 606848 w 698288"/>
              <a:gd name="csY1" fmla="*/ 89521 h 360646"/>
              <a:gd name="csX2" fmla="*/ 377910 w 698288"/>
              <a:gd name="csY2" fmla="*/ 89521 h 360646"/>
              <a:gd name="csX3" fmla="*/ 303424 w 698288"/>
              <a:gd name="csY3" fmla="*/ 0 h 360646"/>
              <a:gd name="csX4" fmla="*/ 228938 w 698288"/>
              <a:gd name="csY4" fmla="*/ 89521 h 360646"/>
              <a:gd name="csX5" fmla="*/ 0 w 698288"/>
              <a:gd name="csY5" fmla="*/ 89521 h 360646"/>
              <a:gd name="csX6" fmla="*/ 0 w 698288"/>
              <a:gd name="csY6" fmla="*/ 269206 h 360646"/>
              <a:gd name="csX7" fmla="*/ 698288 w 698288"/>
              <a:gd name="csY7" fmla="*/ 360646 h 360646"/>
              <a:gd name="csX0" fmla="*/ 606848 w 606848"/>
              <a:gd name="csY0" fmla="*/ 269206 h 269206"/>
              <a:gd name="csX1" fmla="*/ 606848 w 606848"/>
              <a:gd name="csY1" fmla="*/ 89521 h 269206"/>
              <a:gd name="csX2" fmla="*/ 377910 w 606848"/>
              <a:gd name="csY2" fmla="*/ 89521 h 269206"/>
              <a:gd name="csX3" fmla="*/ 303424 w 606848"/>
              <a:gd name="csY3" fmla="*/ 0 h 269206"/>
              <a:gd name="csX4" fmla="*/ 228938 w 606848"/>
              <a:gd name="csY4" fmla="*/ 89521 h 269206"/>
              <a:gd name="csX5" fmla="*/ 0 w 606848"/>
              <a:gd name="csY5" fmla="*/ 89521 h 269206"/>
              <a:gd name="csX6" fmla="*/ 0 w 606848"/>
              <a:gd name="csY6" fmla="*/ 269206 h 269206"/>
              <a:gd name="csX0" fmla="*/ 606848 w 606848"/>
              <a:gd name="csY0" fmla="*/ 89521 h 269206"/>
              <a:gd name="csX1" fmla="*/ 377910 w 606848"/>
              <a:gd name="csY1" fmla="*/ 89521 h 269206"/>
              <a:gd name="csX2" fmla="*/ 303424 w 606848"/>
              <a:gd name="csY2" fmla="*/ 0 h 269206"/>
              <a:gd name="csX3" fmla="*/ 228938 w 606848"/>
              <a:gd name="csY3" fmla="*/ 89521 h 269206"/>
              <a:gd name="csX4" fmla="*/ 0 w 606848"/>
              <a:gd name="csY4" fmla="*/ 89521 h 269206"/>
              <a:gd name="csX5" fmla="*/ 0 w 606848"/>
              <a:gd name="csY5" fmla="*/ 269206 h 269206"/>
              <a:gd name="csX0" fmla="*/ 606848 w 606848"/>
              <a:gd name="csY0" fmla="*/ 89521 h 89521"/>
              <a:gd name="csX1" fmla="*/ 377910 w 606848"/>
              <a:gd name="csY1" fmla="*/ 89521 h 89521"/>
              <a:gd name="csX2" fmla="*/ 303424 w 606848"/>
              <a:gd name="csY2" fmla="*/ 0 h 89521"/>
              <a:gd name="csX3" fmla="*/ 228938 w 606848"/>
              <a:gd name="csY3" fmla="*/ 89521 h 89521"/>
              <a:gd name="csX4" fmla="*/ 0 w 606848"/>
              <a:gd name="csY4" fmla="*/ 89521 h 89521"/>
            </a:gdLst>
            <a:ahLst/>
            <a:cxnLst>
              <a:cxn ang="0">
                <a:pos x="csX0" y="csY0"/>
              </a:cxn>
              <a:cxn ang="0">
                <a:pos x="csX1" y="csY1"/>
              </a:cxn>
              <a:cxn ang="0">
                <a:pos x="csX2" y="csY2"/>
              </a:cxn>
              <a:cxn ang="0">
                <a:pos x="csX3" y="csY3"/>
              </a:cxn>
              <a:cxn ang="0">
                <a:pos x="csX4" y="csY4"/>
              </a:cxn>
            </a:cxnLst>
            <a:rect l="l" t="t" r="r" b="b"/>
            <a:pathLst>
              <a:path w="606848" h="89521">
                <a:moveTo>
                  <a:pt x="606848" y="89521"/>
                </a:moveTo>
                <a:lnTo>
                  <a:pt x="377910" y="89521"/>
                </a:lnTo>
                <a:lnTo>
                  <a:pt x="303424" y="0"/>
                </a:lnTo>
                <a:lnTo>
                  <a:pt x="228938" y="89521"/>
                </a:lnTo>
                <a:lnTo>
                  <a:pt x="0" y="89521"/>
                </a:lnTo>
              </a:path>
            </a:pathLst>
          </a:custGeom>
          <a:noFill/>
          <a:ln w="3175">
            <a:solidFill>
              <a:srgbClr val="386159"/>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6" name="Forme libre 55">
            <a:extLst>
              <a:ext uri="{FF2B5EF4-FFF2-40B4-BE49-F238E27FC236}">
                <a16:creationId xmlns:a16="http://schemas.microsoft.com/office/drawing/2014/main" id="{73E54B04-CF10-7DC5-E8CF-153BD48F2DE8}"/>
              </a:ext>
            </a:extLst>
          </p:cNvPr>
          <p:cNvSpPr/>
          <p:nvPr/>
        </p:nvSpPr>
        <p:spPr>
          <a:xfrm>
            <a:off x="6464301" y="5580727"/>
            <a:ext cx="2019300" cy="89521"/>
          </a:xfrm>
          <a:custGeom>
            <a:avLst/>
            <a:gdLst>
              <a:gd name="csX0" fmla="*/ 0 w 2073101"/>
              <a:gd name="csY0" fmla="*/ 0 h 269206"/>
              <a:gd name="csX1" fmla="*/ 2073101 w 2073101"/>
              <a:gd name="csY1" fmla="*/ 0 h 269206"/>
              <a:gd name="csX2" fmla="*/ 2073101 w 2073101"/>
              <a:gd name="csY2" fmla="*/ 179685 h 269206"/>
              <a:gd name="csX3" fmla="*/ 1111036 w 2073101"/>
              <a:gd name="csY3" fmla="*/ 179685 h 269206"/>
              <a:gd name="csX4" fmla="*/ 1036550 w 2073101"/>
              <a:gd name="csY4" fmla="*/ 269206 h 269206"/>
              <a:gd name="csX5" fmla="*/ 962064 w 2073101"/>
              <a:gd name="csY5" fmla="*/ 179685 h 269206"/>
              <a:gd name="csX6" fmla="*/ 0 w 2073101"/>
              <a:gd name="csY6" fmla="*/ 179685 h 269206"/>
              <a:gd name="csX0" fmla="*/ 0 w 2073101"/>
              <a:gd name="csY0" fmla="*/ 0 h 269206"/>
              <a:gd name="csX1" fmla="*/ 2073101 w 2073101"/>
              <a:gd name="csY1" fmla="*/ 0 h 269206"/>
              <a:gd name="csX2" fmla="*/ 2073101 w 2073101"/>
              <a:gd name="csY2" fmla="*/ 179685 h 269206"/>
              <a:gd name="csX3" fmla="*/ 1111036 w 2073101"/>
              <a:gd name="csY3" fmla="*/ 179685 h 269206"/>
              <a:gd name="csX4" fmla="*/ 1036550 w 2073101"/>
              <a:gd name="csY4" fmla="*/ 269206 h 269206"/>
              <a:gd name="csX5" fmla="*/ 962064 w 2073101"/>
              <a:gd name="csY5" fmla="*/ 179685 h 269206"/>
              <a:gd name="csX6" fmla="*/ 0 w 2073101"/>
              <a:gd name="csY6" fmla="*/ 179685 h 269206"/>
              <a:gd name="csX7" fmla="*/ 91440 w 2073101"/>
              <a:gd name="csY7" fmla="*/ 91440 h 269206"/>
              <a:gd name="csX0" fmla="*/ 0 w 2073101"/>
              <a:gd name="csY0" fmla="*/ 0 h 269206"/>
              <a:gd name="csX1" fmla="*/ 2073101 w 2073101"/>
              <a:gd name="csY1" fmla="*/ 0 h 269206"/>
              <a:gd name="csX2" fmla="*/ 2073101 w 2073101"/>
              <a:gd name="csY2" fmla="*/ 179685 h 269206"/>
              <a:gd name="csX3" fmla="*/ 1111036 w 2073101"/>
              <a:gd name="csY3" fmla="*/ 179685 h 269206"/>
              <a:gd name="csX4" fmla="*/ 1036550 w 2073101"/>
              <a:gd name="csY4" fmla="*/ 269206 h 269206"/>
              <a:gd name="csX5" fmla="*/ 962064 w 2073101"/>
              <a:gd name="csY5" fmla="*/ 179685 h 269206"/>
              <a:gd name="csX6" fmla="*/ 0 w 2073101"/>
              <a:gd name="csY6" fmla="*/ 179685 h 269206"/>
              <a:gd name="csX0" fmla="*/ 2073101 w 2073101"/>
              <a:gd name="csY0" fmla="*/ 0 h 269206"/>
              <a:gd name="csX1" fmla="*/ 2073101 w 2073101"/>
              <a:gd name="csY1" fmla="*/ 179685 h 269206"/>
              <a:gd name="csX2" fmla="*/ 1111036 w 2073101"/>
              <a:gd name="csY2" fmla="*/ 179685 h 269206"/>
              <a:gd name="csX3" fmla="*/ 1036550 w 2073101"/>
              <a:gd name="csY3" fmla="*/ 269206 h 269206"/>
              <a:gd name="csX4" fmla="*/ 962064 w 2073101"/>
              <a:gd name="csY4" fmla="*/ 179685 h 269206"/>
              <a:gd name="csX5" fmla="*/ 0 w 2073101"/>
              <a:gd name="csY5" fmla="*/ 179685 h 269206"/>
              <a:gd name="csX0" fmla="*/ 2073101 w 2073101"/>
              <a:gd name="csY0" fmla="*/ 0 h 89521"/>
              <a:gd name="csX1" fmla="*/ 1111036 w 2073101"/>
              <a:gd name="csY1" fmla="*/ 0 h 89521"/>
              <a:gd name="csX2" fmla="*/ 1036550 w 2073101"/>
              <a:gd name="csY2" fmla="*/ 89521 h 89521"/>
              <a:gd name="csX3" fmla="*/ 962064 w 2073101"/>
              <a:gd name="csY3" fmla="*/ 0 h 89521"/>
              <a:gd name="csX4" fmla="*/ 0 w 2073101"/>
              <a:gd name="csY4" fmla="*/ 0 h 89521"/>
              <a:gd name="csX0" fmla="*/ 2073101 w 2073101"/>
              <a:gd name="csY0" fmla="*/ 0 h 89521"/>
              <a:gd name="csX1" fmla="*/ 2045431 w 2073101"/>
              <a:gd name="csY1" fmla="*/ 923 h 89521"/>
              <a:gd name="csX2" fmla="*/ 1111036 w 2073101"/>
              <a:gd name="csY2" fmla="*/ 0 h 89521"/>
              <a:gd name="csX3" fmla="*/ 1036550 w 2073101"/>
              <a:gd name="csY3" fmla="*/ 89521 h 89521"/>
              <a:gd name="csX4" fmla="*/ 962064 w 2073101"/>
              <a:gd name="csY4" fmla="*/ 0 h 89521"/>
              <a:gd name="csX5" fmla="*/ 0 w 2073101"/>
              <a:gd name="csY5" fmla="*/ 0 h 89521"/>
              <a:gd name="csX0" fmla="*/ 2045431 w 2045431"/>
              <a:gd name="csY0" fmla="*/ 923 h 89521"/>
              <a:gd name="csX1" fmla="*/ 1111036 w 2045431"/>
              <a:gd name="csY1" fmla="*/ 0 h 89521"/>
              <a:gd name="csX2" fmla="*/ 1036550 w 2045431"/>
              <a:gd name="csY2" fmla="*/ 89521 h 89521"/>
              <a:gd name="csX3" fmla="*/ 962064 w 2045431"/>
              <a:gd name="csY3" fmla="*/ 0 h 89521"/>
              <a:gd name="csX4" fmla="*/ 0 w 2045431"/>
              <a:gd name="csY4" fmla="*/ 0 h 89521"/>
              <a:gd name="csX0" fmla="*/ 2045431 w 2045431"/>
              <a:gd name="csY0" fmla="*/ 923 h 89521"/>
              <a:gd name="csX1" fmla="*/ 1111036 w 2045431"/>
              <a:gd name="csY1" fmla="*/ 0 h 89521"/>
              <a:gd name="csX2" fmla="*/ 1036550 w 2045431"/>
              <a:gd name="csY2" fmla="*/ 89521 h 89521"/>
              <a:gd name="csX3" fmla="*/ 962064 w 2045431"/>
              <a:gd name="csY3" fmla="*/ 0 h 89521"/>
              <a:gd name="csX4" fmla="*/ 26131 w 2045431"/>
              <a:gd name="csY4" fmla="*/ 923 h 89521"/>
              <a:gd name="csX5" fmla="*/ 0 w 2045431"/>
              <a:gd name="csY5" fmla="*/ 0 h 89521"/>
              <a:gd name="csX0" fmla="*/ 2019300 w 2019300"/>
              <a:gd name="csY0" fmla="*/ 923 h 89521"/>
              <a:gd name="csX1" fmla="*/ 1084905 w 2019300"/>
              <a:gd name="csY1" fmla="*/ 0 h 89521"/>
              <a:gd name="csX2" fmla="*/ 1010419 w 2019300"/>
              <a:gd name="csY2" fmla="*/ 89521 h 89521"/>
              <a:gd name="csX3" fmla="*/ 935933 w 2019300"/>
              <a:gd name="csY3" fmla="*/ 0 h 89521"/>
              <a:gd name="csX4" fmla="*/ 0 w 2019300"/>
              <a:gd name="csY4" fmla="*/ 923 h 89521"/>
            </a:gdLst>
            <a:ahLst/>
            <a:cxnLst>
              <a:cxn ang="0">
                <a:pos x="csX0" y="csY0"/>
              </a:cxn>
              <a:cxn ang="0">
                <a:pos x="csX1" y="csY1"/>
              </a:cxn>
              <a:cxn ang="0">
                <a:pos x="csX2" y="csY2"/>
              </a:cxn>
              <a:cxn ang="0">
                <a:pos x="csX3" y="csY3"/>
              </a:cxn>
              <a:cxn ang="0">
                <a:pos x="csX4" y="csY4"/>
              </a:cxn>
            </a:cxnLst>
            <a:rect l="l" t="t" r="r" b="b"/>
            <a:pathLst>
              <a:path w="2019300" h="89521">
                <a:moveTo>
                  <a:pt x="2019300" y="923"/>
                </a:moveTo>
                <a:lnTo>
                  <a:pt x="1084905" y="0"/>
                </a:lnTo>
                <a:lnTo>
                  <a:pt x="1010419" y="89521"/>
                </a:lnTo>
                <a:lnTo>
                  <a:pt x="935933" y="0"/>
                </a:lnTo>
                <a:lnTo>
                  <a:pt x="0" y="923"/>
                </a:lnTo>
              </a:path>
            </a:pathLst>
          </a:custGeom>
          <a:noFill/>
          <a:ln w="3175">
            <a:solidFill>
              <a:srgbClr val="386159"/>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2826902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E4A0C-B01A-7C0E-6C13-AEC7B5E01A19}"/>
            </a:ext>
          </a:extLst>
        </p:cNvPr>
        <p:cNvGrpSpPr/>
        <p:nvPr/>
      </p:nvGrpSpPr>
      <p:grpSpPr>
        <a:xfrm>
          <a:off x="0" y="0"/>
          <a:ext cx="0" cy="0"/>
          <a:chOff x="0" y="0"/>
          <a:chExt cx="0" cy="0"/>
        </a:xfrm>
      </p:grpSpPr>
      <p:grpSp>
        <p:nvGrpSpPr>
          <p:cNvPr id="124" name="Groupe 123">
            <a:extLst>
              <a:ext uri="{FF2B5EF4-FFF2-40B4-BE49-F238E27FC236}">
                <a16:creationId xmlns:a16="http://schemas.microsoft.com/office/drawing/2014/main" id="{9EE7D919-BCB2-D87F-060A-D771BDF1A23C}"/>
              </a:ext>
            </a:extLst>
          </p:cNvPr>
          <p:cNvGrpSpPr/>
          <p:nvPr/>
        </p:nvGrpSpPr>
        <p:grpSpPr>
          <a:xfrm>
            <a:off x="4131765" y="2933932"/>
            <a:ext cx="2050553" cy="2046538"/>
            <a:chOff x="4131765" y="2933932"/>
            <a:chExt cx="2050553" cy="2046538"/>
          </a:xfrm>
        </p:grpSpPr>
        <p:sp>
          <p:nvSpPr>
            <p:cNvPr id="123" name="ZoneTexte 122">
              <a:extLst>
                <a:ext uri="{FF2B5EF4-FFF2-40B4-BE49-F238E27FC236}">
                  <a16:creationId xmlns:a16="http://schemas.microsoft.com/office/drawing/2014/main" id="{8736220D-76BF-27DA-4FF8-263B11E8AA1E}"/>
                </a:ext>
              </a:extLst>
            </p:cNvPr>
            <p:cNvSpPr txBox="1"/>
            <p:nvPr/>
          </p:nvSpPr>
          <p:spPr>
            <a:xfrm>
              <a:off x="4400166" y="3200984"/>
              <a:ext cx="1512000" cy="1512000"/>
            </a:xfrm>
            <a:prstGeom prst="rect">
              <a:avLst/>
            </a:prstGeom>
            <a:solidFill>
              <a:srgbClr val="E0F4F8"/>
            </a:solidFill>
          </p:spPr>
          <p:txBody>
            <a:bodyPr wrap="square" tIns="72000">
              <a:noAutofit/>
            </a:bodyPr>
            <a:lstStyle/>
            <a:p>
              <a:pPr algn="ctr">
                <a:buNone/>
              </a:pPr>
              <a:r>
                <a:rPr lang="fr-FR" sz="1050" dirty="0">
                  <a:effectLst/>
                  <a:latin typeface="Arial" panose="020B0604020202020204" pitchFamily="34" charset="0"/>
                  <a:cs typeface="Arial" panose="020B0604020202020204" pitchFamily="34" charset="0"/>
                </a:rPr>
                <a:t>Thème :</a:t>
              </a:r>
            </a:p>
            <a:p>
              <a:pPr algn="ctr">
                <a:buNone/>
              </a:pPr>
              <a:r>
                <a:rPr lang="fr-FR" sz="1050" b="1" dirty="0">
                  <a:effectLst/>
                  <a:latin typeface="Arial" panose="020B0604020202020204" pitchFamily="34" charset="0"/>
                  <a:cs typeface="Arial" panose="020B0604020202020204" pitchFamily="34" charset="0"/>
                </a:rPr>
                <a:t>Moyens nécessaires </a:t>
              </a:r>
            </a:p>
            <a:p>
              <a:pPr algn="ctr">
                <a:buNone/>
              </a:pPr>
              <a:r>
                <a:rPr lang="fr-FR" sz="1050" b="1" dirty="0">
                  <a:effectLst/>
                  <a:latin typeface="Arial" panose="020B0604020202020204" pitchFamily="34" charset="0"/>
                  <a:cs typeface="Arial" panose="020B0604020202020204" pitchFamily="34" charset="0"/>
                </a:rPr>
                <a:t>au fonctionnement </a:t>
              </a:r>
            </a:p>
            <a:p>
              <a:pPr algn="ctr">
                <a:buNone/>
              </a:pPr>
              <a:r>
                <a:rPr lang="fr-FR" sz="1050" b="1" dirty="0">
                  <a:effectLst/>
                  <a:latin typeface="Arial" panose="020B0604020202020204" pitchFamily="34" charset="0"/>
                  <a:cs typeface="Arial" panose="020B0604020202020204" pitchFamily="34" charset="0"/>
                </a:rPr>
                <a:t>de l’officine</a:t>
              </a:r>
              <a:endParaRPr lang="fr-FR" sz="1050" dirty="0">
                <a:effectLst/>
                <a:latin typeface="Arial" panose="020B0604020202020204" pitchFamily="34" charset="0"/>
                <a:cs typeface="Arial" panose="020B0604020202020204" pitchFamily="34" charset="0"/>
              </a:endParaRPr>
            </a:p>
          </p:txBody>
        </p:sp>
        <p:grpSp>
          <p:nvGrpSpPr>
            <p:cNvPr id="10" name="Groupe 9">
              <a:extLst>
                <a:ext uri="{FF2B5EF4-FFF2-40B4-BE49-F238E27FC236}">
                  <a16:creationId xmlns:a16="http://schemas.microsoft.com/office/drawing/2014/main" id="{71EAE374-AE84-ABBC-76C0-50C5DCDE1B1F}"/>
                </a:ext>
              </a:extLst>
            </p:cNvPr>
            <p:cNvGrpSpPr/>
            <p:nvPr/>
          </p:nvGrpSpPr>
          <p:grpSpPr>
            <a:xfrm>
              <a:off x="4131765" y="2933932"/>
              <a:ext cx="2050553" cy="2046538"/>
              <a:chOff x="4151978" y="3138424"/>
              <a:chExt cx="2050553" cy="2046538"/>
            </a:xfrm>
          </p:grpSpPr>
          <p:grpSp>
            <p:nvGrpSpPr>
              <p:cNvPr id="11" name="Groupe 10">
                <a:extLst>
                  <a:ext uri="{FF2B5EF4-FFF2-40B4-BE49-F238E27FC236}">
                    <a16:creationId xmlns:a16="http://schemas.microsoft.com/office/drawing/2014/main" id="{B0DE332A-C596-AB2E-67EF-C145C0F78B6B}"/>
                  </a:ext>
                </a:extLst>
              </p:cNvPr>
              <p:cNvGrpSpPr/>
              <p:nvPr/>
            </p:nvGrpSpPr>
            <p:grpSpPr>
              <a:xfrm rot="16200000">
                <a:off x="5118454" y="3170174"/>
                <a:ext cx="113900" cy="50400"/>
                <a:chOff x="6227585" y="5290042"/>
                <a:chExt cx="113900" cy="50400"/>
              </a:xfrm>
            </p:grpSpPr>
            <p:sp>
              <p:nvSpPr>
                <p:cNvPr id="111" name="Ellipse 110">
                  <a:extLst>
                    <a:ext uri="{FF2B5EF4-FFF2-40B4-BE49-F238E27FC236}">
                      <a16:creationId xmlns:a16="http://schemas.microsoft.com/office/drawing/2014/main" id="{60822513-D936-8165-BB27-989192AAEE24}"/>
                    </a:ext>
                  </a:extLst>
                </p:cNvPr>
                <p:cNvSpPr/>
                <p:nvPr/>
              </p:nvSpPr>
              <p:spPr>
                <a:xfrm rot="16200000" flipH="1">
                  <a:off x="6291085" y="5290042"/>
                  <a:ext cx="50400" cy="50400"/>
                </a:xfrm>
                <a:prstGeom prst="ellipse">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a:extLst>
                    <a:ext uri="{FF2B5EF4-FFF2-40B4-BE49-F238E27FC236}">
                      <a16:creationId xmlns:a16="http://schemas.microsoft.com/office/drawing/2014/main" id="{BC5E171B-072C-46D9-EEBC-FC61959DF9CB}"/>
                    </a:ext>
                  </a:extLst>
                </p:cNvPr>
                <p:cNvSpPr/>
                <p:nvPr/>
              </p:nvSpPr>
              <p:spPr>
                <a:xfrm rot="16200000" flipH="1">
                  <a:off x="6227585" y="5290042"/>
                  <a:ext cx="50400" cy="50400"/>
                </a:xfrm>
                <a:prstGeom prst="ellipse">
                  <a:avLst/>
                </a:prstGeom>
                <a:solidFill>
                  <a:schemeClr val="tx2">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e 11">
                <a:extLst>
                  <a:ext uri="{FF2B5EF4-FFF2-40B4-BE49-F238E27FC236}">
                    <a16:creationId xmlns:a16="http://schemas.microsoft.com/office/drawing/2014/main" id="{F00FC066-1375-EAA3-7259-54482E4F4BAC}"/>
                  </a:ext>
                </a:extLst>
              </p:cNvPr>
              <p:cNvGrpSpPr/>
              <p:nvPr/>
            </p:nvGrpSpPr>
            <p:grpSpPr>
              <a:xfrm>
                <a:off x="4151978" y="4124513"/>
                <a:ext cx="113900" cy="50400"/>
                <a:chOff x="4125086" y="4120027"/>
                <a:chExt cx="113900" cy="50400"/>
              </a:xfrm>
            </p:grpSpPr>
            <p:sp>
              <p:nvSpPr>
                <p:cNvPr id="65" name="Ellipse 64">
                  <a:extLst>
                    <a:ext uri="{FF2B5EF4-FFF2-40B4-BE49-F238E27FC236}">
                      <a16:creationId xmlns:a16="http://schemas.microsoft.com/office/drawing/2014/main" id="{EB18EC90-AF2B-1212-FB24-7320078377F5}"/>
                    </a:ext>
                  </a:extLst>
                </p:cNvPr>
                <p:cNvSpPr/>
                <p:nvPr/>
              </p:nvSpPr>
              <p:spPr>
                <a:xfrm rot="5400000">
                  <a:off x="4125086" y="4120027"/>
                  <a:ext cx="50400" cy="50400"/>
                </a:xfrm>
                <a:prstGeom prst="ellipse">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Ellipse 73">
                  <a:extLst>
                    <a:ext uri="{FF2B5EF4-FFF2-40B4-BE49-F238E27FC236}">
                      <a16:creationId xmlns:a16="http://schemas.microsoft.com/office/drawing/2014/main" id="{3DEC8963-077C-BE25-077A-5620ADC9D821}"/>
                    </a:ext>
                  </a:extLst>
                </p:cNvPr>
                <p:cNvSpPr/>
                <p:nvPr/>
              </p:nvSpPr>
              <p:spPr>
                <a:xfrm rot="5400000">
                  <a:off x="4188586" y="4120027"/>
                  <a:ext cx="50400" cy="50400"/>
                </a:xfrm>
                <a:prstGeom prst="ellipse">
                  <a:avLst/>
                </a:prstGeom>
                <a:solidFill>
                  <a:schemeClr val="tx2">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BEA02355-629F-9A32-9D06-CE3D6B556340}"/>
                  </a:ext>
                </a:extLst>
              </p:cNvPr>
              <p:cNvGrpSpPr/>
              <p:nvPr/>
            </p:nvGrpSpPr>
            <p:grpSpPr>
              <a:xfrm>
                <a:off x="6088631" y="4124513"/>
                <a:ext cx="113900" cy="50400"/>
                <a:chOff x="6075185" y="4120036"/>
                <a:chExt cx="113900" cy="50400"/>
              </a:xfrm>
            </p:grpSpPr>
            <p:sp>
              <p:nvSpPr>
                <p:cNvPr id="63" name="Ellipse 62">
                  <a:extLst>
                    <a:ext uri="{FF2B5EF4-FFF2-40B4-BE49-F238E27FC236}">
                      <a16:creationId xmlns:a16="http://schemas.microsoft.com/office/drawing/2014/main" id="{FB1F7BEB-BA78-FA7D-3432-1644C3543317}"/>
                    </a:ext>
                  </a:extLst>
                </p:cNvPr>
                <p:cNvSpPr/>
                <p:nvPr/>
              </p:nvSpPr>
              <p:spPr>
                <a:xfrm rot="16200000" flipH="1">
                  <a:off x="6138685" y="4120036"/>
                  <a:ext cx="50400" cy="50400"/>
                </a:xfrm>
                <a:prstGeom prst="ellipse">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a:extLst>
                    <a:ext uri="{FF2B5EF4-FFF2-40B4-BE49-F238E27FC236}">
                      <a16:creationId xmlns:a16="http://schemas.microsoft.com/office/drawing/2014/main" id="{89E4E626-8F8D-AC6E-52F3-48925B44B1D8}"/>
                    </a:ext>
                  </a:extLst>
                </p:cNvPr>
                <p:cNvSpPr/>
                <p:nvPr/>
              </p:nvSpPr>
              <p:spPr>
                <a:xfrm rot="16200000" flipH="1">
                  <a:off x="6075185" y="4120036"/>
                  <a:ext cx="50400" cy="50400"/>
                </a:xfrm>
                <a:prstGeom prst="ellipse">
                  <a:avLst/>
                </a:prstGeom>
                <a:solidFill>
                  <a:schemeClr val="tx2">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e 13">
                <a:extLst>
                  <a:ext uri="{FF2B5EF4-FFF2-40B4-BE49-F238E27FC236}">
                    <a16:creationId xmlns:a16="http://schemas.microsoft.com/office/drawing/2014/main" id="{29D9F6B8-D733-DBBA-0820-CFDB9EDEF34B}"/>
                  </a:ext>
                </a:extLst>
              </p:cNvPr>
              <p:cNvGrpSpPr/>
              <p:nvPr/>
            </p:nvGrpSpPr>
            <p:grpSpPr>
              <a:xfrm rot="5400000" flipV="1">
                <a:off x="5118454" y="5102812"/>
                <a:ext cx="113900" cy="50400"/>
                <a:chOff x="6227585" y="5290042"/>
                <a:chExt cx="113900" cy="50400"/>
              </a:xfrm>
            </p:grpSpPr>
            <p:sp>
              <p:nvSpPr>
                <p:cNvPr id="55" name="Ellipse 54">
                  <a:extLst>
                    <a:ext uri="{FF2B5EF4-FFF2-40B4-BE49-F238E27FC236}">
                      <a16:creationId xmlns:a16="http://schemas.microsoft.com/office/drawing/2014/main" id="{1C7B87DA-CFD5-A02B-5DCE-2BD07323E1BE}"/>
                    </a:ext>
                  </a:extLst>
                </p:cNvPr>
                <p:cNvSpPr/>
                <p:nvPr/>
              </p:nvSpPr>
              <p:spPr>
                <a:xfrm rot="16200000" flipH="1">
                  <a:off x="6291085" y="5290042"/>
                  <a:ext cx="50400" cy="50400"/>
                </a:xfrm>
                <a:prstGeom prst="ellipse">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a:extLst>
                    <a:ext uri="{FF2B5EF4-FFF2-40B4-BE49-F238E27FC236}">
                      <a16:creationId xmlns:a16="http://schemas.microsoft.com/office/drawing/2014/main" id="{D3E979CE-1715-3DC9-09F0-F5EEB12AAE71}"/>
                    </a:ext>
                  </a:extLst>
                </p:cNvPr>
                <p:cNvSpPr/>
                <p:nvPr/>
              </p:nvSpPr>
              <p:spPr>
                <a:xfrm rot="16200000" flipH="1">
                  <a:off x="6227585" y="5290042"/>
                  <a:ext cx="50400" cy="50400"/>
                </a:xfrm>
                <a:prstGeom prst="ellipse">
                  <a:avLst/>
                </a:prstGeom>
                <a:solidFill>
                  <a:schemeClr val="tx2">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3" name="Forme libre 52">
                <a:extLst>
                  <a:ext uri="{FF2B5EF4-FFF2-40B4-BE49-F238E27FC236}">
                    <a16:creationId xmlns:a16="http://schemas.microsoft.com/office/drawing/2014/main" id="{C7722A12-811F-1257-5403-E10BF95F0B8D}"/>
                  </a:ext>
                </a:extLst>
              </p:cNvPr>
              <p:cNvSpPr>
                <a:spLocks/>
              </p:cNvSpPr>
              <p:nvPr/>
            </p:nvSpPr>
            <p:spPr>
              <a:xfrm>
                <a:off x="4290808" y="3275691"/>
                <a:ext cx="1763792" cy="1778901"/>
              </a:xfrm>
              <a:custGeom>
                <a:avLst/>
                <a:gdLst>
                  <a:gd name="csX0" fmla="*/ 882842 w 1763792"/>
                  <a:gd name="csY0" fmla="*/ 0 h 1778901"/>
                  <a:gd name="csX1" fmla="*/ 923776 w 1763792"/>
                  <a:gd name="csY1" fmla="*/ 54578 h 1778901"/>
                  <a:gd name="csX2" fmla="*/ 1710842 w 1763792"/>
                  <a:gd name="csY2" fmla="*/ 54578 h 1778901"/>
                  <a:gd name="csX3" fmla="*/ 1710842 w 1763792"/>
                  <a:gd name="csY3" fmla="*/ 839702 h 1778901"/>
                  <a:gd name="csX4" fmla="*/ 1763792 w 1763792"/>
                  <a:gd name="csY4" fmla="*/ 879414 h 1778901"/>
                  <a:gd name="csX5" fmla="*/ 1710842 w 1763792"/>
                  <a:gd name="csY5" fmla="*/ 919127 h 1778901"/>
                  <a:gd name="csX6" fmla="*/ 1710842 w 1763792"/>
                  <a:gd name="csY6" fmla="*/ 1710577 h 1778901"/>
                  <a:gd name="csX7" fmla="*/ 934085 w 1763792"/>
                  <a:gd name="csY7" fmla="*/ 1710577 h 1778901"/>
                  <a:gd name="csX8" fmla="*/ 882842 w 1763792"/>
                  <a:gd name="csY8" fmla="*/ 1778901 h 1778901"/>
                  <a:gd name="csX9" fmla="*/ 831599 w 1763792"/>
                  <a:gd name="csY9" fmla="*/ 1710577 h 1778901"/>
                  <a:gd name="csX10" fmla="*/ 54843 w 1763792"/>
                  <a:gd name="csY10" fmla="*/ 1710577 h 1778901"/>
                  <a:gd name="csX11" fmla="*/ 54843 w 1763792"/>
                  <a:gd name="csY11" fmla="*/ 920546 h 1778901"/>
                  <a:gd name="csX12" fmla="*/ 0 w 1763792"/>
                  <a:gd name="csY12" fmla="*/ 879414 h 1778901"/>
                  <a:gd name="csX13" fmla="*/ 54843 w 1763792"/>
                  <a:gd name="csY13" fmla="*/ 838282 h 1778901"/>
                  <a:gd name="csX14" fmla="*/ 54843 w 1763792"/>
                  <a:gd name="csY14" fmla="*/ 54578 h 1778901"/>
                  <a:gd name="csX15" fmla="*/ 841909 w 1763792"/>
                  <a:gd name="csY15" fmla="*/ 54578 h 17789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763792" h="1778901">
                    <a:moveTo>
                      <a:pt x="882842" y="0"/>
                    </a:moveTo>
                    <a:lnTo>
                      <a:pt x="923776" y="54578"/>
                    </a:lnTo>
                    <a:lnTo>
                      <a:pt x="1710842" y="54578"/>
                    </a:lnTo>
                    <a:lnTo>
                      <a:pt x="1710842" y="839702"/>
                    </a:lnTo>
                    <a:lnTo>
                      <a:pt x="1763792" y="879414"/>
                    </a:lnTo>
                    <a:lnTo>
                      <a:pt x="1710842" y="919127"/>
                    </a:lnTo>
                    <a:lnTo>
                      <a:pt x="1710842" y="1710577"/>
                    </a:lnTo>
                    <a:lnTo>
                      <a:pt x="934085" y="1710577"/>
                    </a:lnTo>
                    <a:lnTo>
                      <a:pt x="882842" y="1778901"/>
                    </a:lnTo>
                    <a:lnTo>
                      <a:pt x="831599" y="1710577"/>
                    </a:lnTo>
                    <a:lnTo>
                      <a:pt x="54843" y="1710577"/>
                    </a:lnTo>
                    <a:lnTo>
                      <a:pt x="54843" y="920546"/>
                    </a:lnTo>
                    <a:lnTo>
                      <a:pt x="0" y="879414"/>
                    </a:lnTo>
                    <a:lnTo>
                      <a:pt x="54843" y="838282"/>
                    </a:lnTo>
                    <a:lnTo>
                      <a:pt x="54843" y="54578"/>
                    </a:lnTo>
                    <a:lnTo>
                      <a:pt x="841909" y="54578"/>
                    </a:lnTo>
                    <a:close/>
                  </a:path>
                </a:pathLst>
              </a:cu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grpSp>
      <p:sp>
        <p:nvSpPr>
          <p:cNvPr id="2" name="Titre 1">
            <a:extLst>
              <a:ext uri="{FF2B5EF4-FFF2-40B4-BE49-F238E27FC236}">
                <a16:creationId xmlns:a16="http://schemas.microsoft.com/office/drawing/2014/main" id="{3E9B2038-3159-DAB2-9FC6-C45FFA7324A5}"/>
              </a:ext>
            </a:extLst>
          </p:cNvPr>
          <p:cNvSpPr>
            <a:spLocks noGrp="1"/>
          </p:cNvSpPr>
          <p:nvPr>
            <p:ph type="title"/>
          </p:nvPr>
        </p:nvSpPr>
        <p:spPr>
          <a:xfrm>
            <a:off x="342001" y="468000"/>
            <a:ext cx="6959948" cy="428554"/>
          </a:xfrm>
        </p:spPr>
        <p:txBody>
          <a:bodyPr>
            <a:normAutofit fontScale="90000"/>
          </a:bodyPr>
          <a:lstStyle/>
          <a:p>
            <a:r>
              <a:rPr lang="fr-FR" dirty="0"/>
              <a:t>GUIDE DE PRÉSENTATION</a:t>
            </a:r>
          </a:p>
        </p:txBody>
      </p:sp>
      <p:sp>
        <p:nvSpPr>
          <p:cNvPr id="3" name="Espace réservé du contenu 2">
            <a:extLst>
              <a:ext uri="{FF2B5EF4-FFF2-40B4-BE49-F238E27FC236}">
                <a16:creationId xmlns:a16="http://schemas.microsoft.com/office/drawing/2014/main" id="{AA24A1A6-394C-47A1-8DBC-E0D5CE6E3364}"/>
              </a:ext>
            </a:extLst>
          </p:cNvPr>
          <p:cNvSpPr>
            <a:spLocks noGrp="1"/>
          </p:cNvSpPr>
          <p:nvPr>
            <p:ph idx="1"/>
          </p:nvPr>
        </p:nvSpPr>
        <p:spPr/>
        <p:txBody>
          <a:bodyPr/>
          <a:lstStyle/>
          <a:p>
            <a:r>
              <a:rPr lang="fr-FR" dirty="0"/>
              <a:t>OUTILS PAR THÈME ET SOUS-THÈME</a:t>
            </a:r>
          </a:p>
        </p:txBody>
      </p:sp>
      <p:graphicFrame>
        <p:nvGraphicFramePr>
          <p:cNvPr id="47" name="Tableau 46">
            <a:extLst>
              <a:ext uri="{FF2B5EF4-FFF2-40B4-BE49-F238E27FC236}">
                <a16:creationId xmlns:a16="http://schemas.microsoft.com/office/drawing/2014/main" id="{A38D3FBD-E5E8-1325-7D0A-0CF4D8D0A06A}"/>
              </a:ext>
            </a:extLst>
          </p:cNvPr>
          <p:cNvGraphicFramePr>
            <a:graphicFrameLocks noGrp="1"/>
          </p:cNvGraphicFramePr>
          <p:nvPr>
            <p:extLst>
              <p:ext uri="{D42A27DB-BD31-4B8C-83A1-F6EECF244321}">
                <p14:modId xmlns:p14="http://schemas.microsoft.com/office/powerpoint/2010/main" val="2433470684"/>
              </p:ext>
            </p:extLst>
          </p:nvPr>
        </p:nvGraphicFramePr>
        <p:xfrm>
          <a:off x="2355158" y="2254958"/>
          <a:ext cx="3744520" cy="432000"/>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val="3923370729"/>
                    </a:ext>
                  </a:extLst>
                </a:gridCol>
                <a:gridCol w="36000">
                  <a:extLst>
                    <a:ext uri="{9D8B030D-6E8A-4147-A177-3AD203B41FA5}">
                      <a16:colId xmlns:a16="http://schemas.microsoft.com/office/drawing/2014/main" val="2125722541"/>
                    </a:ext>
                  </a:extLst>
                </a:gridCol>
                <a:gridCol w="504520">
                  <a:extLst>
                    <a:ext uri="{9D8B030D-6E8A-4147-A177-3AD203B41FA5}">
                      <a16:colId xmlns:a16="http://schemas.microsoft.com/office/drawing/2014/main" val="3447318260"/>
                    </a:ext>
                  </a:extLst>
                </a:gridCol>
                <a:gridCol w="36000">
                  <a:extLst>
                    <a:ext uri="{9D8B030D-6E8A-4147-A177-3AD203B41FA5}">
                      <a16:colId xmlns:a16="http://schemas.microsoft.com/office/drawing/2014/main" val="3290316717"/>
                    </a:ext>
                  </a:extLst>
                </a:gridCol>
                <a:gridCol w="504000">
                  <a:extLst>
                    <a:ext uri="{9D8B030D-6E8A-4147-A177-3AD203B41FA5}">
                      <a16:colId xmlns:a16="http://schemas.microsoft.com/office/drawing/2014/main" val="2795252578"/>
                    </a:ext>
                  </a:extLst>
                </a:gridCol>
                <a:gridCol w="36000">
                  <a:extLst>
                    <a:ext uri="{9D8B030D-6E8A-4147-A177-3AD203B41FA5}">
                      <a16:colId xmlns:a16="http://schemas.microsoft.com/office/drawing/2014/main" val="1245904986"/>
                    </a:ext>
                  </a:extLst>
                </a:gridCol>
                <a:gridCol w="288000">
                  <a:extLst>
                    <a:ext uri="{9D8B030D-6E8A-4147-A177-3AD203B41FA5}">
                      <a16:colId xmlns:a16="http://schemas.microsoft.com/office/drawing/2014/main" val="3369446857"/>
                    </a:ext>
                  </a:extLst>
                </a:gridCol>
              </a:tblGrid>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M.36 Veille légale et scientifique sur l’exercice professionnel</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2024</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Fév</a:t>
                      </a:r>
                      <a:r>
                        <a:rPr lang="fr-FR" sz="600" b="0" kern="0" spc="-20" baseline="0" dirty="0">
                          <a:solidFill>
                            <a:srgbClr val="002060"/>
                          </a:solidFill>
                          <a:latin typeface="Arial" panose="020B0604020202020204" pitchFamily="34" charset="0"/>
                          <a:cs typeface="Arial" panose="020B0604020202020204" pitchFamily="34" charset="0"/>
                        </a:rPr>
                        <a:t> </a:t>
                      </a:r>
                      <a:r>
                        <a:rPr lang="fr-FR" sz="600" b="0" kern="0" spc="-20" baseline="0" dirty="0" smtClean="0">
                          <a:solidFill>
                            <a:srgbClr val="002060"/>
                          </a:solidFill>
                          <a:latin typeface="Arial" panose="020B0604020202020204" pitchFamily="34" charset="0"/>
                          <a:cs typeface="Arial" panose="020B0604020202020204" pitchFamily="34" charset="0"/>
                        </a:rPr>
                        <a:t>2024</a:t>
                      </a:r>
                      <a:endParaRPr lang="fr-FR" sz="600" b="0" kern="0" spc="-20" baseline="0" dirty="0">
                        <a:solidFill>
                          <a:srgbClr val="002060"/>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1.1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842085"/>
                  </a:ext>
                </a:extLst>
              </a:tr>
              <a:tr h="1440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M.13 Les vigilances à l’officine</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err="1" smtClean="0">
                          <a:solidFill>
                            <a:schemeClr val="bg2"/>
                          </a:solidFill>
                          <a:latin typeface="Arial" panose="020B0604020202020204" pitchFamily="34" charset="0"/>
                          <a:cs typeface="Arial" panose="020B0604020202020204" pitchFamily="34" charset="0"/>
                        </a:rPr>
                        <a:t>Janv</a:t>
                      </a:r>
                      <a:r>
                        <a:rPr lang="fr-FR" sz="600" b="0" kern="0" spc="-20" baseline="0" dirty="0" smtClean="0">
                          <a:solidFill>
                            <a:schemeClr val="bg2"/>
                          </a:solidFill>
                          <a:latin typeface="Arial" panose="020B0604020202020204" pitchFamily="34" charset="0"/>
                          <a:cs typeface="Arial" panose="020B0604020202020204" pitchFamily="34" charset="0"/>
                        </a:rPr>
                        <a:t> 2020</a:t>
                      </a:r>
                      <a:endParaRPr lang="fr-FR" sz="600" b="0" kern="0" spc="-20" baseline="0" dirty="0">
                        <a:solidFill>
                          <a:schemeClr val="bg2"/>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smtClean="0">
                          <a:solidFill>
                            <a:srgbClr val="002060"/>
                          </a:solidFill>
                          <a:latin typeface="Arial" panose="020B0604020202020204" pitchFamily="34" charset="0"/>
                          <a:cs typeface="Arial" panose="020B0604020202020204" pitchFamily="34" charset="0"/>
                        </a:rPr>
                        <a:t>Fév</a:t>
                      </a:r>
                      <a:r>
                        <a:rPr lang="fr-FR" sz="600" b="0" kern="0" spc="-20" baseline="0" dirty="0" smtClean="0">
                          <a:solidFill>
                            <a:srgbClr val="002060"/>
                          </a:solidFill>
                          <a:latin typeface="Arial" panose="020B0604020202020204" pitchFamily="34" charset="0"/>
                          <a:cs typeface="Arial" panose="020B0604020202020204" pitchFamily="34" charset="0"/>
                        </a:rPr>
                        <a:t> 2026</a:t>
                      </a:r>
                      <a:endParaRPr lang="fr-FR" sz="600" b="0" kern="0" spc="-20" baseline="0" dirty="0">
                        <a:solidFill>
                          <a:srgbClr val="002060"/>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smtClean="0">
                          <a:solidFill>
                            <a:schemeClr val="tx2"/>
                          </a:solidFill>
                          <a:latin typeface="Arial" panose="020B0604020202020204" pitchFamily="34" charset="0"/>
                          <a:cs typeface="Arial" panose="020B0604020202020204" pitchFamily="34" charset="0"/>
                        </a:rPr>
                        <a:t>2.10</a:t>
                      </a:r>
                      <a:endParaRPr lang="fr-FR" sz="600" b="0" kern="0" spc="-20" baseline="0" dirty="0">
                        <a:solidFill>
                          <a:schemeClr val="tx2"/>
                        </a:solidFill>
                        <a:latin typeface="Arial" panose="020B0604020202020204" pitchFamily="34" charset="0"/>
                        <a:cs typeface="Arial" panose="020B0604020202020204" pitchFamily="34" charset="0"/>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9365655"/>
                  </a:ext>
                </a:extLst>
              </a:tr>
              <a:tr h="1440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P.90 Recommandation Retraits des Lots</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600" b="0" kern="0" spc="-20" baseline="0" dirty="0">
                        <a:solidFill>
                          <a:schemeClr val="bg2"/>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fr-FR" sz="600" b="0" kern="0" spc="-20" baseline="0" dirty="0">
                        <a:solidFill>
                          <a:srgbClr val="002060"/>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fr-FR" sz="600" b="0" kern="0" spc="-20" baseline="0" dirty="0">
                        <a:solidFill>
                          <a:schemeClr val="tx2"/>
                        </a:solidFill>
                        <a:latin typeface="Arial" panose="020B0604020202020204" pitchFamily="34" charset="0"/>
                        <a:cs typeface="Arial" panose="020B0604020202020204" pitchFamily="34" charset="0"/>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4930888"/>
                  </a:ext>
                </a:extLst>
              </a:tr>
            </a:tbl>
          </a:graphicData>
        </a:graphic>
      </p:graphicFrame>
      <p:graphicFrame>
        <p:nvGraphicFramePr>
          <p:cNvPr id="61" name="Tableau 60">
            <a:extLst>
              <a:ext uri="{FF2B5EF4-FFF2-40B4-BE49-F238E27FC236}">
                <a16:creationId xmlns:a16="http://schemas.microsoft.com/office/drawing/2014/main" id="{564A802F-3BED-EAAC-487A-CAD62BED0B9E}"/>
              </a:ext>
            </a:extLst>
          </p:cNvPr>
          <p:cNvGraphicFramePr>
            <a:graphicFrameLocks noGrp="1"/>
          </p:cNvGraphicFramePr>
          <p:nvPr>
            <p:extLst>
              <p:ext uri="{D42A27DB-BD31-4B8C-83A1-F6EECF244321}">
                <p14:modId xmlns:p14="http://schemas.microsoft.com/office/powerpoint/2010/main" val="1205183345"/>
              </p:ext>
            </p:extLst>
          </p:nvPr>
        </p:nvGraphicFramePr>
        <p:xfrm>
          <a:off x="384934" y="4307897"/>
          <a:ext cx="3111242" cy="574183"/>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923370729"/>
                    </a:ext>
                  </a:extLst>
                </a:gridCol>
                <a:gridCol w="36377">
                  <a:extLst>
                    <a:ext uri="{9D8B030D-6E8A-4147-A177-3AD203B41FA5}">
                      <a16:colId xmlns:a16="http://schemas.microsoft.com/office/drawing/2014/main" val="2125722541"/>
                    </a:ext>
                  </a:extLst>
                </a:gridCol>
                <a:gridCol w="509809">
                  <a:extLst>
                    <a:ext uri="{9D8B030D-6E8A-4147-A177-3AD203B41FA5}">
                      <a16:colId xmlns:a16="http://schemas.microsoft.com/office/drawing/2014/main" val="3447318260"/>
                    </a:ext>
                  </a:extLst>
                </a:gridCol>
                <a:gridCol w="36377">
                  <a:extLst>
                    <a:ext uri="{9D8B030D-6E8A-4147-A177-3AD203B41FA5}">
                      <a16:colId xmlns:a16="http://schemas.microsoft.com/office/drawing/2014/main" val="3290316717"/>
                    </a:ext>
                  </a:extLst>
                </a:gridCol>
                <a:gridCol w="509283">
                  <a:extLst>
                    <a:ext uri="{9D8B030D-6E8A-4147-A177-3AD203B41FA5}">
                      <a16:colId xmlns:a16="http://schemas.microsoft.com/office/drawing/2014/main" val="2795252578"/>
                    </a:ext>
                  </a:extLst>
                </a:gridCol>
                <a:gridCol w="36377">
                  <a:extLst>
                    <a:ext uri="{9D8B030D-6E8A-4147-A177-3AD203B41FA5}">
                      <a16:colId xmlns:a16="http://schemas.microsoft.com/office/drawing/2014/main" val="1245904986"/>
                    </a:ext>
                  </a:extLst>
                </a:gridCol>
                <a:gridCol w="291019">
                  <a:extLst>
                    <a:ext uri="{9D8B030D-6E8A-4147-A177-3AD203B41FA5}">
                      <a16:colId xmlns:a16="http://schemas.microsoft.com/office/drawing/2014/main" val="3369446857"/>
                    </a:ext>
                  </a:extLst>
                </a:gridCol>
              </a:tblGrid>
              <a:tr h="142183">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E.07 Grille des compétences de l’équipe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Janv</a:t>
                      </a:r>
                      <a:r>
                        <a:rPr lang="fr-FR" sz="600" b="0" kern="0" spc="-20" baseline="0" dirty="0">
                          <a:solidFill>
                            <a:srgbClr val="002060"/>
                          </a:solidFill>
                          <a:latin typeface="Arial" panose="020B0604020202020204" pitchFamily="34" charset="0"/>
                          <a:cs typeface="Arial" panose="020B0604020202020204" pitchFamily="34" charset="0"/>
                        </a:rPr>
                        <a:t> 2024</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842085"/>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E.08 Plan de formation de l’équipe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659882"/>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M.37 Management de l’équipe officinale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2024</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Janv</a:t>
                      </a:r>
                      <a:r>
                        <a:rPr lang="fr-FR" sz="600" b="0" kern="0" spc="-20" baseline="0" dirty="0">
                          <a:solidFill>
                            <a:srgbClr val="002060"/>
                          </a:solidFill>
                          <a:latin typeface="Arial" panose="020B0604020202020204" pitchFamily="34" charset="0"/>
                          <a:cs typeface="Arial" panose="020B0604020202020204" pitchFamily="34" charset="0"/>
                        </a:rPr>
                        <a:t> 2024</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2187146"/>
                  </a:ext>
                </a:extLst>
              </a:tr>
              <a:tr h="1440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E.09 Matrice des tâches</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7558668"/>
                  </a:ext>
                </a:extLst>
              </a:tr>
            </a:tbl>
          </a:graphicData>
        </a:graphic>
      </p:graphicFrame>
      <p:graphicFrame>
        <p:nvGraphicFramePr>
          <p:cNvPr id="8" name="Tableau 7">
            <a:extLst>
              <a:ext uri="{FF2B5EF4-FFF2-40B4-BE49-F238E27FC236}">
                <a16:creationId xmlns:a16="http://schemas.microsoft.com/office/drawing/2014/main" id="{58272DC5-7DC2-A1B3-CF11-7A42AE11373F}"/>
              </a:ext>
            </a:extLst>
          </p:cNvPr>
          <p:cNvGraphicFramePr>
            <a:graphicFrameLocks noGrp="1"/>
          </p:cNvGraphicFramePr>
          <p:nvPr>
            <p:extLst>
              <p:ext uri="{D42A27DB-BD31-4B8C-83A1-F6EECF244321}">
                <p14:modId xmlns:p14="http://schemas.microsoft.com/office/powerpoint/2010/main" val="1302960219"/>
              </p:ext>
            </p:extLst>
          </p:nvPr>
        </p:nvGraphicFramePr>
        <p:xfrm>
          <a:off x="6537530" y="4572309"/>
          <a:ext cx="3888520" cy="720000"/>
        </p:xfrm>
        <a:graphic>
          <a:graphicData uri="http://schemas.openxmlformats.org/drawingml/2006/table">
            <a:tbl>
              <a:tblPr firstRow="1" bandRow="1">
                <a:tableStyleId>{5C22544A-7EE6-4342-B048-85BDC9FD1C3A}</a:tableStyleId>
              </a:tblPr>
              <a:tblGrid>
                <a:gridCol w="2484000">
                  <a:extLst>
                    <a:ext uri="{9D8B030D-6E8A-4147-A177-3AD203B41FA5}">
                      <a16:colId xmlns:a16="http://schemas.microsoft.com/office/drawing/2014/main" val="3923370729"/>
                    </a:ext>
                  </a:extLst>
                </a:gridCol>
                <a:gridCol w="36000">
                  <a:extLst>
                    <a:ext uri="{9D8B030D-6E8A-4147-A177-3AD203B41FA5}">
                      <a16:colId xmlns:a16="http://schemas.microsoft.com/office/drawing/2014/main" val="2125722541"/>
                    </a:ext>
                  </a:extLst>
                </a:gridCol>
                <a:gridCol w="504520">
                  <a:extLst>
                    <a:ext uri="{9D8B030D-6E8A-4147-A177-3AD203B41FA5}">
                      <a16:colId xmlns:a16="http://schemas.microsoft.com/office/drawing/2014/main" val="3447318260"/>
                    </a:ext>
                  </a:extLst>
                </a:gridCol>
                <a:gridCol w="36000">
                  <a:extLst>
                    <a:ext uri="{9D8B030D-6E8A-4147-A177-3AD203B41FA5}">
                      <a16:colId xmlns:a16="http://schemas.microsoft.com/office/drawing/2014/main" val="3290316717"/>
                    </a:ext>
                  </a:extLst>
                </a:gridCol>
                <a:gridCol w="504000">
                  <a:extLst>
                    <a:ext uri="{9D8B030D-6E8A-4147-A177-3AD203B41FA5}">
                      <a16:colId xmlns:a16="http://schemas.microsoft.com/office/drawing/2014/main" val="2795252578"/>
                    </a:ext>
                  </a:extLst>
                </a:gridCol>
                <a:gridCol w="36000">
                  <a:extLst>
                    <a:ext uri="{9D8B030D-6E8A-4147-A177-3AD203B41FA5}">
                      <a16:colId xmlns:a16="http://schemas.microsoft.com/office/drawing/2014/main" val="1245904986"/>
                    </a:ext>
                  </a:extLst>
                </a:gridCol>
                <a:gridCol w="288000">
                  <a:extLst>
                    <a:ext uri="{9D8B030D-6E8A-4147-A177-3AD203B41FA5}">
                      <a16:colId xmlns:a16="http://schemas.microsoft.com/office/drawing/2014/main" val="3369446857"/>
                    </a:ext>
                  </a:extLst>
                </a:gridCol>
              </a:tblGrid>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M.20 Protection des données de santé</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Fév</a:t>
                      </a:r>
                      <a:r>
                        <a:rPr lang="fr-FR" sz="600" b="0" kern="0" spc="-20" baseline="0" dirty="0">
                          <a:solidFill>
                            <a:srgbClr val="002060"/>
                          </a:solidFill>
                          <a:latin typeface="Arial" panose="020B0604020202020204" pitchFamily="34" charset="0"/>
                          <a:cs typeface="Arial" panose="020B0604020202020204" pitchFamily="34" charset="0"/>
                        </a:rPr>
                        <a:t> 2020</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842085"/>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M.33 Sécurité numérique et cyber sécurité</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bg2"/>
                          </a:solidFill>
                          <a:latin typeface="Arial" panose="020B0604020202020204" pitchFamily="34" charset="0"/>
                          <a:cs typeface="Arial" panose="020B0604020202020204" pitchFamily="34" charset="0"/>
                        </a:rPr>
                        <a:t>Déc 2022</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rial" panose="020B0604020202020204" pitchFamily="34" charset="0"/>
                          <a:cs typeface="Arial" panose="020B0604020202020204" pitchFamily="34" charset="0"/>
                        </a:rPr>
                        <a:t>Déc 2022</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2646491"/>
                  </a:ext>
                </a:extLst>
              </a:tr>
              <a:tr h="144000">
                <a:tc>
                  <a:txBody>
                    <a:bodyPr/>
                    <a:lstStyle/>
                    <a:p>
                      <a:pPr algn="l">
                        <a:lnSpc>
                          <a:spcPts val="620"/>
                        </a:lnSpc>
                      </a:pPr>
                      <a:r>
                        <a:rPr lang="fr-FR" sz="600" b="0" kern="0" spc="-30" baseline="0" dirty="0">
                          <a:solidFill>
                            <a:schemeClr val="accent1"/>
                          </a:solidFill>
                          <a:latin typeface="Arial" panose="020B0604020202020204" pitchFamily="34" charset="0"/>
                          <a:cs typeface="Arial" panose="020B0604020202020204" pitchFamily="34" charset="0"/>
                        </a:rPr>
                        <a:t>M.35 Le pharmacien d’officine et la protection des données personnelles</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rial" panose="020B0604020202020204" pitchFamily="34" charset="0"/>
                          <a:cs typeface="Arial" panose="020B0604020202020204" pitchFamily="34" charset="0"/>
                        </a:rPr>
                        <a:t>Oct</a:t>
                      </a:r>
                      <a:r>
                        <a:rPr lang="fr-FR" sz="600" b="0" kern="0" spc="-20" baseline="0" dirty="0">
                          <a:solidFill>
                            <a:schemeClr val="bg2"/>
                          </a:solidFill>
                          <a:latin typeface="Arial" panose="020B0604020202020204" pitchFamily="34" charset="0"/>
                          <a:cs typeface="Arial" panose="020B0604020202020204" pitchFamily="34" charset="0"/>
                        </a:rPr>
                        <a:t> 2023</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Oct</a:t>
                      </a:r>
                      <a:r>
                        <a:rPr lang="fr-FR" sz="600" b="0" kern="0" spc="-20" baseline="0" dirty="0">
                          <a:solidFill>
                            <a:srgbClr val="002060"/>
                          </a:solidFill>
                          <a:latin typeface="Arial" panose="020B0604020202020204" pitchFamily="34" charset="0"/>
                          <a:cs typeface="Arial" panose="020B0604020202020204" pitchFamily="34" charset="0"/>
                        </a:rPr>
                        <a:t> 2023</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1.0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8293047"/>
                  </a:ext>
                </a:extLst>
              </a:tr>
              <a:tr h="144000">
                <a:tc>
                  <a:txBody>
                    <a:bodyPr/>
                    <a:lstStyle/>
                    <a:p>
                      <a:pPr algn="l">
                        <a:lnSpc>
                          <a:spcPts val="620"/>
                        </a:lnSpc>
                      </a:pPr>
                      <a:r>
                        <a:rPr lang="fr-FR" sz="600" b="0" kern="0" spc="0" baseline="0" dirty="0" smtClean="0">
                          <a:solidFill>
                            <a:schemeClr val="accent1"/>
                          </a:solidFill>
                          <a:latin typeface="Azo Sans" panose="020B0603030503020204" pitchFamily="34" charset="77"/>
                        </a:rPr>
                        <a:t>M.92 Dossier Pharmaceutique (Fiches pratiques)</a:t>
                      </a:r>
                      <a:endParaRPr lang="fr-FR" sz="600" b="0" kern="0" spc="0" baseline="0" dirty="0">
                        <a:solidFill>
                          <a:schemeClr val="accent1"/>
                        </a:solidFill>
                        <a:latin typeface="Azo Sans" panose="020B0603030503020204" pitchFamily="34" charset="77"/>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zo Sans" panose="020B0603030503020204" pitchFamily="34" charset="77"/>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smtClean="0">
                          <a:solidFill>
                            <a:schemeClr val="bg2"/>
                          </a:solidFill>
                          <a:latin typeface="Azo Sans" panose="020B0603030503020204" pitchFamily="34" charset="77"/>
                        </a:rPr>
                        <a:t>Juil</a:t>
                      </a:r>
                      <a:r>
                        <a:rPr lang="fr-FR" sz="600" b="0" kern="0" spc="-20" baseline="0" dirty="0" smtClean="0">
                          <a:solidFill>
                            <a:schemeClr val="bg2"/>
                          </a:solidFill>
                          <a:latin typeface="Azo Sans" panose="020B0603030503020204" pitchFamily="34" charset="77"/>
                        </a:rPr>
                        <a:t> 2024</a:t>
                      </a:r>
                      <a:endParaRPr lang="fr-FR" sz="600" b="0" kern="0" spc="-20" baseline="0" dirty="0">
                        <a:solidFill>
                          <a:schemeClr val="bg2"/>
                        </a:solidFill>
                        <a:latin typeface="Azo Sans" panose="020B0603030503020204" pitchFamily="34" charset="77"/>
                      </a:endParaRP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smtClean="0">
                          <a:solidFill>
                            <a:srgbClr val="002060"/>
                          </a:solidFill>
                          <a:latin typeface="Azo Sans" panose="020B0603030503020204" pitchFamily="34" charset="77"/>
                        </a:rPr>
                        <a:t>Juil</a:t>
                      </a:r>
                      <a:r>
                        <a:rPr lang="fr-FR" sz="600" b="0" kern="0" spc="-20" baseline="0" dirty="0" smtClean="0">
                          <a:solidFill>
                            <a:srgbClr val="002060"/>
                          </a:solidFill>
                          <a:latin typeface="Azo Sans" panose="020B0603030503020204" pitchFamily="34" charset="77"/>
                        </a:rPr>
                        <a:t> 2024</a:t>
                      </a:r>
                      <a:endParaRPr lang="fr-FR" sz="600" b="0" kern="0" spc="-20" baseline="0" dirty="0">
                        <a:solidFill>
                          <a:srgbClr val="002060"/>
                        </a:solidFill>
                        <a:latin typeface="Azo Sans" panose="020B0603030503020204" pitchFamily="34" charset="77"/>
                      </a:endParaRP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smtClean="0">
                          <a:solidFill>
                            <a:schemeClr val="tx2"/>
                          </a:solidFill>
                          <a:latin typeface="Azo Sans" panose="020B0603030503020204" pitchFamily="34" charset="77"/>
                        </a:rPr>
                        <a:t>1.0</a:t>
                      </a:r>
                      <a:endParaRPr lang="fr-FR" sz="600" b="0" kern="0" spc="-20" baseline="0" dirty="0">
                        <a:solidFill>
                          <a:schemeClr val="tx2"/>
                        </a:solidFill>
                        <a:latin typeface="Azo Sans" panose="020B0603030503020204" pitchFamily="34" charset="77"/>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2851655"/>
                  </a:ext>
                </a:extLst>
              </a:tr>
              <a:tr h="144000">
                <a:tc>
                  <a:txBody>
                    <a:bodyPr/>
                    <a:lstStyle/>
                    <a:p>
                      <a:pPr algn="l">
                        <a:lnSpc>
                          <a:spcPts val="620"/>
                        </a:lnSpc>
                      </a:pPr>
                      <a:r>
                        <a:rPr lang="fr-FR" sz="600" b="0" kern="0" spc="0" baseline="0" dirty="0" smtClean="0">
                          <a:solidFill>
                            <a:schemeClr val="accent1"/>
                          </a:solidFill>
                          <a:latin typeface="Azo Sans" panose="020B0603030503020204" pitchFamily="34" charset="77"/>
                        </a:rPr>
                        <a:t>M.93 Dossier Pharmaceutique (Foire Aux Questions)</a:t>
                      </a:r>
                      <a:endParaRPr lang="fr-FR" sz="600" b="0" kern="0" spc="0" baseline="0" dirty="0">
                        <a:solidFill>
                          <a:schemeClr val="accent1"/>
                        </a:solidFill>
                        <a:latin typeface="Azo Sans" panose="020B0603030503020204" pitchFamily="34" charset="77"/>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zo Sans" panose="020B0603030503020204" pitchFamily="34" charset="77"/>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smtClean="0">
                          <a:solidFill>
                            <a:schemeClr val="bg2"/>
                          </a:solidFill>
                          <a:latin typeface="Azo Sans" panose="020B0603030503020204" pitchFamily="34" charset="77"/>
                        </a:rPr>
                        <a:t>Juil</a:t>
                      </a:r>
                      <a:r>
                        <a:rPr lang="fr-FR" sz="600" b="0" kern="0" spc="-20" baseline="0" dirty="0" smtClean="0">
                          <a:solidFill>
                            <a:schemeClr val="bg2"/>
                          </a:solidFill>
                          <a:latin typeface="Azo Sans" panose="020B0603030503020204" pitchFamily="34" charset="77"/>
                        </a:rPr>
                        <a:t> 2024</a:t>
                      </a:r>
                      <a:endParaRPr lang="fr-FR" sz="600" b="0" kern="0" spc="-20" baseline="0" dirty="0">
                        <a:solidFill>
                          <a:schemeClr val="bg2"/>
                        </a:solidFill>
                        <a:latin typeface="Azo Sans" panose="020B0603030503020204" pitchFamily="34" charset="77"/>
                      </a:endParaRP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smtClean="0">
                          <a:solidFill>
                            <a:srgbClr val="002060"/>
                          </a:solidFill>
                          <a:latin typeface="Azo Sans" panose="020B0603030503020204" pitchFamily="34" charset="77"/>
                        </a:rPr>
                        <a:t>Juil</a:t>
                      </a:r>
                      <a:r>
                        <a:rPr lang="fr-FR" sz="600" b="0" kern="0" spc="-20" baseline="0" dirty="0" smtClean="0">
                          <a:solidFill>
                            <a:srgbClr val="002060"/>
                          </a:solidFill>
                          <a:latin typeface="Azo Sans" panose="020B0603030503020204" pitchFamily="34" charset="77"/>
                        </a:rPr>
                        <a:t> 2024</a:t>
                      </a:r>
                      <a:endParaRPr lang="fr-FR" sz="600" b="0" kern="0" spc="-20" baseline="0" dirty="0">
                        <a:solidFill>
                          <a:srgbClr val="002060"/>
                        </a:solidFill>
                        <a:latin typeface="Azo Sans" panose="020B0603030503020204" pitchFamily="34" charset="77"/>
                      </a:endParaRP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smtClean="0">
                          <a:solidFill>
                            <a:schemeClr val="tx2"/>
                          </a:solidFill>
                          <a:latin typeface="Azo Sans" panose="020B0603030503020204" pitchFamily="34" charset="77"/>
                        </a:rPr>
                        <a:t>1.0</a:t>
                      </a:r>
                      <a:endParaRPr lang="fr-FR" sz="600" b="0" kern="0" spc="-20" baseline="0" dirty="0">
                        <a:solidFill>
                          <a:schemeClr val="tx2"/>
                        </a:solidFill>
                        <a:latin typeface="Azo Sans" panose="020B0603030503020204" pitchFamily="34" charset="77"/>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156752"/>
                  </a:ext>
                </a:extLst>
              </a:tr>
            </a:tbl>
          </a:graphicData>
        </a:graphic>
      </p:graphicFrame>
      <p:grpSp>
        <p:nvGrpSpPr>
          <p:cNvPr id="15" name="Groupe 14"/>
          <p:cNvGrpSpPr/>
          <p:nvPr/>
        </p:nvGrpSpPr>
        <p:grpSpPr>
          <a:xfrm>
            <a:off x="2355157" y="1810717"/>
            <a:ext cx="2054681" cy="278294"/>
            <a:chOff x="2355157" y="1810717"/>
            <a:chExt cx="2054681" cy="278294"/>
          </a:xfrm>
        </p:grpSpPr>
        <p:sp>
          <p:nvSpPr>
            <p:cNvPr id="50" name="Rectangle 49">
              <a:extLst>
                <a:ext uri="{FF2B5EF4-FFF2-40B4-BE49-F238E27FC236}">
                  <a16:creationId xmlns:a16="http://schemas.microsoft.com/office/drawing/2014/main" id="{C287C6E1-1E4C-2DF2-766C-533175EAA487}"/>
                </a:ext>
              </a:extLst>
            </p:cNvPr>
            <p:cNvSpPr/>
            <p:nvPr/>
          </p:nvSpPr>
          <p:spPr>
            <a:xfrm>
              <a:off x="2355164" y="1810717"/>
              <a:ext cx="819432" cy="139148"/>
            </a:xfrm>
            <a:prstGeom prst="rect">
              <a:avLst/>
            </a:prstGeom>
            <a:solidFill>
              <a:srgbClr val="268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DB6D3C8A-B39C-7C57-90E7-49D8533B73EA}"/>
                </a:ext>
              </a:extLst>
            </p:cNvPr>
            <p:cNvSpPr/>
            <p:nvPr/>
          </p:nvSpPr>
          <p:spPr>
            <a:xfrm>
              <a:off x="2355157" y="1949864"/>
              <a:ext cx="2054681" cy="139147"/>
            </a:xfrm>
            <a:prstGeom prst="rect">
              <a:avLst/>
            </a:prstGeom>
            <a:solidFill>
              <a:srgbClr val="268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sp>
        <p:nvSpPr>
          <p:cNvPr id="49" name="ZoneTexte 48">
            <a:extLst>
              <a:ext uri="{FF2B5EF4-FFF2-40B4-BE49-F238E27FC236}">
                <a16:creationId xmlns:a16="http://schemas.microsoft.com/office/drawing/2014/main" id="{0FC4A7B8-6896-7C2F-4E1F-B130E814BEE3}"/>
              </a:ext>
            </a:extLst>
          </p:cNvPr>
          <p:cNvSpPr txBox="1"/>
          <p:nvPr/>
        </p:nvSpPr>
        <p:spPr>
          <a:xfrm>
            <a:off x="2353366" y="1826483"/>
            <a:ext cx="2025805" cy="338554"/>
          </a:xfrm>
          <a:prstGeom prst="rect">
            <a:avLst/>
          </a:prstGeom>
          <a:noFill/>
        </p:spPr>
        <p:txBody>
          <a:bodyPr wrap="square" lIns="36000" tIns="0" rIns="0" bIns="0">
            <a:noAutofit/>
          </a:bodyPr>
          <a:lstStyle/>
          <a:p>
            <a:pPr>
              <a:buNone/>
            </a:pPr>
            <a:r>
              <a:rPr lang="fr-FR" sz="800" dirty="0">
                <a:solidFill>
                  <a:schemeClr val="bg1"/>
                </a:solidFill>
                <a:effectLst/>
                <a:latin typeface="Arial" panose="020B0604020202020204" pitchFamily="34" charset="0"/>
                <a:cs typeface="Arial" panose="020B0604020202020204" pitchFamily="34" charset="0"/>
              </a:rPr>
              <a:t>Sous-thème 4.1</a:t>
            </a:r>
            <a:r>
              <a:rPr lang="fr-FR" sz="800" b="1" dirty="0">
                <a:solidFill>
                  <a:schemeClr val="bg1"/>
                </a:solidFill>
                <a:effectLst/>
                <a:latin typeface="Arial" panose="020B0604020202020204" pitchFamily="34" charset="0"/>
                <a:cs typeface="Arial" panose="020B0604020202020204" pitchFamily="34" charset="0"/>
              </a:rPr>
              <a:t> </a:t>
            </a:r>
            <a:endParaRPr lang="fr-FR" sz="800" dirty="0">
              <a:solidFill>
                <a:schemeClr val="bg1"/>
              </a:solidFill>
              <a:effectLst/>
              <a:latin typeface="Arial" panose="020B0604020202020204" pitchFamily="34" charset="0"/>
              <a:cs typeface="Arial" panose="020B0604020202020204" pitchFamily="34" charset="0"/>
            </a:endParaRPr>
          </a:p>
          <a:p>
            <a:pPr>
              <a:buNone/>
            </a:pPr>
            <a:r>
              <a:rPr lang="fr-FR" sz="800" b="1" kern="0" dirty="0">
                <a:solidFill>
                  <a:schemeClr val="bg1"/>
                </a:solidFill>
                <a:effectLst/>
                <a:latin typeface="Arial" panose="020B0604020202020204" pitchFamily="34" charset="0"/>
                <a:cs typeface="Arial" panose="020B0604020202020204" pitchFamily="34" charset="0"/>
              </a:rPr>
              <a:t>Gestion des veilles, vigilances et alertes</a:t>
            </a:r>
            <a:endParaRPr lang="fr-FR" sz="800" kern="0" dirty="0">
              <a:solidFill>
                <a:schemeClr val="bg1"/>
              </a:solidFill>
              <a:effectLst/>
              <a:latin typeface="Arial" panose="020B0604020202020204" pitchFamily="34" charset="0"/>
              <a:cs typeface="Arial" panose="020B0604020202020204" pitchFamily="34" charset="0"/>
            </a:endParaRPr>
          </a:p>
        </p:txBody>
      </p:sp>
      <p:pic>
        <p:nvPicPr>
          <p:cNvPr id="46" name="Graphique 45">
            <a:extLst>
              <a:ext uri="{FF2B5EF4-FFF2-40B4-BE49-F238E27FC236}">
                <a16:creationId xmlns:a16="http://schemas.microsoft.com/office/drawing/2014/main" id="{6DC46338-6A82-7830-3210-06E33A3806E0}"/>
              </a:ext>
            </a:extLst>
          </p:cNvPr>
          <p:cNvPicPr>
            <a:picLocks noChangeAspect="1"/>
          </p:cNvPicPr>
          <p:nvPr/>
        </p:nvPicPr>
        <p:blipFill>
          <a:blip r:embed="rId2">
            <a:extLst>
              <a:ext uri="{96DAC541-7B7A-43D3-8B79-37D633B846F1}">
                <asvg:svgBlip xmlns="" xmlns:asvg="http://schemas.microsoft.com/office/drawing/2016/SVG/main" r:embed="rId3"/>
              </a:ext>
            </a:extLst>
          </a:blip>
          <a:srcRect/>
          <a:stretch/>
        </p:blipFill>
        <p:spPr>
          <a:xfrm>
            <a:off x="4983726" y="4054441"/>
            <a:ext cx="354876" cy="490067"/>
          </a:xfrm>
          <a:prstGeom prst="rect">
            <a:avLst/>
          </a:prstGeom>
        </p:spPr>
      </p:pic>
      <p:graphicFrame>
        <p:nvGraphicFramePr>
          <p:cNvPr id="73" name="Tableau 72">
            <a:extLst>
              <a:ext uri="{FF2B5EF4-FFF2-40B4-BE49-F238E27FC236}">
                <a16:creationId xmlns:a16="http://schemas.microsoft.com/office/drawing/2014/main" id="{AD162A28-BC94-6A57-0FD5-462CD649C608}"/>
              </a:ext>
            </a:extLst>
          </p:cNvPr>
          <p:cNvGraphicFramePr>
            <a:graphicFrameLocks noGrp="1"/>
          </p:cNvGraphicFramePr>
          <p:nvPr>
            <p:extLst>
              <p:ext uri="{D42A27DB-BD31-4B8C-83A1-F6EECF244321}">
                <p14:modId xmlns:p14="http://schemas.microsoft.com/office/powerpoint/2010/main" val="2250333947"/>
              </p:ext>
            </p:extLst>
          </p:nvPr>
        </p:nvGraphicFramePr>
        <p:xfrm>
          <a:off x="2749295" y="5658398"/>
          <a:ext cx="4119040" cy="1008000"/>
        </p:xfrm>
        <a:graphic>
          <a:graphicData uri="http://schemas.openxmlformats.org/drawingml/2006/table">
            <a:tbl>
              <a:tblPr firstRow="1" bandRow="1">
                <a:tableStyleId>{5C22544A-7EE6-4342-B048-85BDC9FD1C3A}</a:tableStyleId>
              </a:tblPr>
              <a:tblGrid>
                <a:gridCol w="2559044">
                  <a:extLst>
                    <a:ext uri="{9D8B030D-6E8A-4147-A177-3AD203B41FA5}">
                      <a16:colId xmlns:a16="http://schemas.microsoft.com/office/drawing/2014/main" val="3923370729"/>
                    </a:ext>
                  </a:extLst>
                </a:gridCol>
                <a:gridCol w="39985">
                  <a:extLst>
                    <a:ext uri="{9D8B030D-6E8A-4147-A177-3AD203B41FA5}">
                      <a16:colId xmlns:a16="http://schemas.microsoft.com/office/drawing/2014/main" val="2125722541"/>
                    </a:ext>
                  </a:extLst>
                </a:gridCol>
                <a:gridCol w="560369">
                  <a:extLst>
                    <a:ext uri="{9D8B030D-6E8A-4147-A177-3AD203B41FA5}">
                      <a16:colId xmlns:a16="http://schemas.microsoft.com/office/drawing/2014/main" val="3447318260"/>
                    </a:ext>
                  </a:extLst>
                </a:gridCol>
                <a:gridCol w="39985">
                  <a:extLst>
                    <a:ext uri="{9D8B030D-6E8A-4147-A177-3AD203B41FA5}">
                      <a16:colId xmlns:a16="http://schemas.microsoft.com/office/drawing/2014/main" val="3290316717"/>
                    </a:ext>
                  </a:extLst>
                </a:gridCol>
                <a:gridCol w="559791">
                  <a:extLst>
                    <a:ext uri="{9D8B030D-6E8A-4147-A177-3AD203B41FA5}">
                      <a16:colId xmlns:a16="http://schemas.microsoft.com/office/drawing/2014/main" val="2795252578"/>
                    </a:ext>
                  </a:extLst>
                </a:gridCol>
                <a:gridCol w="39985">
                  <a:extLst>
                    <a:ext uri="{9D8B030D-6E8A-4147-A177-3AD203B41FA5}">
                      <a16:colId xmlns:a16="http://schemas.microsoft.com/office/drawing/2014/main" val="1245904986"/>
                    </a:ext>
                  </a:extLst>
                </a:gridCol>
                <a:gridCol w="319881">
                  <a:extLst>
                    <a:ext uri="{9D8B030D-6E8A-4147-A177-3AD203B41FA5}">
                      <a16:colId xmlns:a16="http://schemas.microsoft.com/office/drawing/2014/main" val="3369446857"/>
                    </a:ext>
                  </a:extLst>
                </a:gridCol>
              </a:tblGrid>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M.12 Détecter les incidents à l’officine et améliorer sa pratique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Janv</a:t>
                      </a:r>
                      <a:r>
                        <a:rPr lang="fr-FR" sz="600" b="0" kern="0" spc="-20" baseline="0" dirty="0">
                          <a:solidFill>
                            <a:srgbClr val="002060"/>
                          </a:solidFill>
                          <a:latin typeface="Arial" panose="020B0604020202020204" pitchFamily="34" charset="0"/>
                          <a:cs typeface="Arial" panose="020B0604020202020204" pitchFamily="34" charset="0"/>
                        </a:rPr>
                        <a:t> 2024</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3.0</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842085"/>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E.03 Gestion des incidents divers</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659882"/>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E.04 Gestion des incidents de délivrance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8121876"/>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E.05 Gestion des incidents fournisseurs</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1047554"/>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E.06 Fiche d’amélioration</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7604261"/>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E.31 Fiche votre avis est important</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9360736"/>
                  </a:ext>
                </a:extLst>
              </a:tr>
              <a:tr h="1440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M.35 Le pharmacien d’officine et la protection des données personnelles</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smtClean="0">
                          <a:solidFill>
                            <a:schemeClr val="bg2"/>
                          </a:solidFill>
                          <a:latin typeface="Arial" panose="020B0604020202020204" pitchFamily="34" charset="0"/>
                          <a:cs typeface="Arial" panose="020B0604020202020204" pitchFamily="34" charset="0"/>
                        </a:rPr>
                        <a:t>Oct</a:t>
                      </a:r>
                      <a:r>
                        <a:rPr lang="fr-FR" sz="600" b="0" kern="0" spc="-20" baseline="0" dirty="0" smtClean="0">
                          <a:solidFill>
                            <a:schemeClr val="bg2"/>
                          </a:solidFill>
                          <a:latin typeface="Arial" panose="020B0604020202020204" pitchFamily="34" charset="0"/>
                          <a:cs typeface="Arial" panose="020B0604020202020204" pitchFamily="34" charset="0"/>
                        </a:rPr>
                        <a:t> 2023</a:t>
                      </a:r>
                      <a:endParaRPr lang="fr-FR" sz="600" b="0" kern="0" spc="-20" baseline="0" dirty="0">
                        <a:solidFill>
                          <a:schemeClr val="bg2"/>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smtClean="0">
                          <a:solidFill>
                            <a:srgbClr val="002060"/>
                          </a:solidFill>
                          <a:latin typeface="Arial" panose="020B0604020202020204" pitchFamily="34" charset="0"/>
                          <a:cs typeface="Arial" panose="020B0604020202020204" pitchFamily="34" charset="0"/>
                        </a:rPr>
                        <a:t>Oct</a:t>
                      </a:r>
                      <a:r>
                        <a:rPr lang="fr-FR" sz="600" b="0" kern="0" spc="-20" baseline="0" dirty="0" smtClean="0">
                          <a:solidFill>
                            <a:srgbClr val="002060"/>
                          </a:solidFill>
                          <a:latin typeface="Arial" panose="020B0604020202020204" pitchFamily="34" charset="0"/>
                          <a:cs typeface="Arial" panose="020B0604020202020204" pitchFamily="34" charset="0"/>
                        </a:rPr>
                        <a:t> 2023</a:t>
                      </a:r>
                      <a:endParaRPr lang="fr-FR" sz="600" b="0" kern="0" spc="-20" baseline="0" dirty="0">
                        <a:solidFill>
                          <a:srgbClr val="002060"/>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smtClean="0">
                          <a:solidFill>
                            <a:schemeClr val="tx2"/>
                          </a:solidFill>
                          <a:latin typeface="Arial" panose="020B0604020202020204" pitchFamily="34" charset="0"/>
                          <a:cs typeface="Arial" panose="020B0604020202020204" pitchFamily="34" charset="0"/>
                        </a:rPr>
                        <a:t>1.0</a:t>
                      </a:r>
                      <a:endParaRPr lang="fr-FR" sz="600" b="0" kern="0" spc="-20" baseline="0" dirty="0">
                        <a:solidFill>
                          <a:schemeClr val="tx2"/>
                        </a:solidFill>
                        <a:latin typeface="Arial" panose="020B0604020202020204" pitchFamily="34" charset="0"/>
                        <a:cs typeface="Arial" panose="020B0604020202020204" pitchFamily="34" charset="0"/>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2799421"/>
                  </a:ext>
                </a:extLst>
              </a:tr>
            </a:tbl>
          </a:graphicData>
        </a:graphic>
      </p:graphicFrame>
      <p:grpSp>
        <p:nvGrpSpPr>
          <p:cNvPr id="16" name="Groupe 15"/>
          <p:cNvGrpSpPr/>
          <p:nvPr/>
        </p:nvGrpSpPr>
        <p:grpSpPr>
          <a:xfrm>
            <a:off x="6535065" y="2000751"/>
            <a:ext cx="2602516" cy="278294"/>
            <a:chOff x="6535065" y="2000751"/>
            <a:chExt cx="2602516" cy="278294"/>
          </a:xfrm>
        </p:grpSpPr>
        <p:sp>
          <p:nvSpPr>
            <p:cNvPr id="76" name="Rectangle 75">
              <a:extLst>
                <a:ext uri="{FF2B5EF4-FFF2-40B4-BE49-F238E27FC236}">
                  <a16:creationId xmlns:a16="http://schemas.microsoft.com/office/drawing/2014/main" id="{69103E5D-EDA1-273A-BCD0-BA44A41F7536}"/>
                </a:ext>
              </a:extLst>
            </p:cNvPr>
            <p:cNvSpPr/>
            <p:nvPr/>
          </p:nvSpPr>
          <p:spPr>
            <a:xfrm>
              <a:off x="6535070" y="2000751"/>
              <a:ext cx="825046" cy="139148"/>
            </a:xfrm>
            <a:prstGeom prst="rect">
              <a:avLst/>
            </a:prstGeom>
            <a:solidFill>
              <a:srgbClr val="268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7B18A627-F5DE-9B1C-5C68-A370C6BB8046}"/>
                </a:ext>
              </a:extLst>
            </p:cNvPr>
            <p:cNvSpPr/>
            <p:nvPr/>
          </p:nvSpPr>
          <p:spPr>
            <a:xfrm>
              <a:off x="6535065" y="2139898"/>
              <a:ext cx="2602516" cy="139147"/>
            </a:xfrm>
            <a:prstGeom prst="rect">
              <a:avLst/>
            </a:prstGeom>
            <a:solidFill>
              <a:srgbClr val="268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sp>
        <p:nvSpPr>
          <p:cNvPr id="78" name="ZoneTexte 77">
            <a:extLst>
              <a:ext uri="{FF2B5EF4-FFF2-40B4-BE49-F238E27FC236}">
                <a16:creationId xmlns:a16="http://schemas.microsoft.com/office/drawing/2014/main" id="{7A976320-7561-706E-2BA5-09EA270F8457}"/>
              </a:ext>
            </a:extLst>
          </p:cNvPr>
          <p:cNvSpPr txBox="1"/>
          <p:nvPr/>
        </p:nvSpPr>
        <p:spPr>
          <a:xfrm>
            <a:off x="6535064" y="2019437"/>
            <a:ext cx="2594604" cy="338554"/>
          </a:xfrm>
          <a:prstGeom prst="rect">
            <a:avLst/>
          </a:prstGeom>
          <a:noFill/>
        </p:spPr>
        <p:txBody>
          <a:bodyPr wrap="square" lIns="36000" tIns="0" rIns="0" bIns="0">
            <a:noAutofit/>
          </a:bodyPr>
          <a:lstStyle/>
          <a:p>
            <a:pPr>
              <a:buNone/>
            </a:pPr>
            <a:r>
              <a:rPr lang="fr-FR" sz="800" dirty="0">
                <a:solidFill>
                  <a:schemeClr val="bg1"/>
                </a:solidFill>
                <a:effectLst/>
                <a:latin typeface="Arial" panose="020B0604020202020204" pitchFamily="34" charset="0"/>
                <a:cs typeface="Arial" panose="020B0604020202020204" pitchFamily="34" charset="0"/>
              </a:rPr>
              <a:t>Sous-thème 4.4</a:t>
            </a:r>
            <a:r>
              <a:rPr lang="fr-FR" sz="800" b="1" dirty="0">
                <a:solidFill>
                  <a:schemeClr val="bg1"/>
                </a:solidFill>
                <a:effectLst/>
                <a:latin typeface="Arial" panose="020B0604020202020204" pitchFamily="34" charset="0"/>
                <a:cs typeface="Arial" panose="020B0604020202020204" pitchFamily="34" charset="0"/>
              </a:rPr>
              <a:t> </a:t>
            </a:r>
            <a:endParaRPr lang="fr-FR" sz="800" dirty="0">
              <a:solidFill>
                <a:schemeClr val="bg1"/>
              </a:solidFill>
              <a:effectLst/>
              <a:latin typeface="Arial" panose="020B0604020202020204" pitchFamily="34" charset="0"/>
              <a:cs typeface="Arial" panose="020B0604020202020204" pitchFamily="34" charset="0"/>
            </a:endParaRPr>
          </a:p>
          <a:p>
            <a:pPr>
              <a:buNone/>
            </a:pPr>
            <a:r>
              <a:rPr lang="fr-FR" sz="800" b="1" kern="0" dirty="0">
                <a:solidFill>
                  <a:schemeClr val="bg1"/>
                </a:solidFill>
                <a:effectLst/>
                <a:latin typeface="Arial" panose="020B0604020202020204" pitchFamily="34" charset="0"/>
                <a:cs typeface="Arial" panose="020B0604020202020204" pitchFamily="34" charset="0"/>
              </a:rPr>
              <a:t>Gestion des locaux, des équipements et des stocks</a:t>
            </a:r>
            <a:endParaRPr lang="fr-FR" sz="800" kern="0" dirty="0">
              <a:solidFill>
                <a:schemeClr val="bg1"/>
              </a:solidFill>
              <a:effectLst/>
              <a:latin typeface="Arial" panose="020B0604020202020204" pitchFamily="34" charset="0"/>
              <a:cs typeface="Arial" panose="020B0604020202020204" pitchFamily="34" charset="0"/>
            </a:endParaRPr>
          </a:p>
        </p:txBody>
      </p:sp>
      <p:grpSp>
        <p:nvGrpSpPr>
          <p:cNvPr id="17" name="Groupe 16"/>
          <p:cNvGrpSpPr/>
          <p:nvPr/>
        </p:nvGrpSpPr>
        <p:grpSpPr>
          <a:xfrm>
            <a:off x="6527107" y="4117711"/>
            <a:ext cx="1869331" cy="278294"/>
            <a:chOff x="6527107" y="4117711"/>
            <a:chExt cx="1869331" cy="278294"/>
          </a:xfrm>
        </p:grpSpPr>
        <p:sp>
          <p:nvSpPr>
            <p:cNvPr id="94" name="Rectangle 93">
              <a:extLst>
                <a:ext uri="{FF2B5EF4-FFF2-40B4-BE49-F238E27FC236}">
                  <a16:creationId xmlns:a16="http://schemas.microsoft.com/office/drawing/2014/main" id="{F271C54E-CE84-6217-FFE5-0AAD0BFCF429}"/>
                </a:ext>
              </a:extLst>
            </p:cNvPr>
            <p:cNvSpPr/>
            <p:nvPr/>
          </p:nvSpPr>
          <p:spPr>
            <a:xfrm>
              <a:off x="6527111" y="4117711"/>
              <a:ext cx="825045" cy="139148"/>
            </a:xfrm>
            <a:prstGeom prst="rect">
              <a:avLst/>
            </a:prstGeom>
            <a:solidFill>
              <a:srgbClr val="268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cs typeface="Arial" panose="020B0604020202020204" pitchFamily="34" charset="0"/>
              </a:endParaRPr>
            </a:p>
          </p:txBody>
        </p:sp>
        <p:sp>
          <p:nvSpPr>
            <p:cNvPr id="95" name="Rectangle 94">
              <a:extLst>
                <a:ext uri="{FF2B5EF4-FFF2-40B4-BE49-F238E27FC236}">
                  <a16:creationId xmlns:a16="http://schemas.microsoft.com/office/drawing/2014/main" id="{66540BFF-4D19-20E3-BACD-BA98A40E3474}"/>
                </a:ext>
              </a:extLst>
            </p:cNvPr>
            <p:cNvSpPr/>
            <p:nvPr/>
          </p:nvSpPr>
          <p:spPr>
            <a:xfrm>
              <a:off x="6527107" y="4256858"/>
              <a:ext cx="1869331" cy="139147"/>
            </a:xfrm>
            <a:prstGeom prst="rect">
              <a:avLst/>
            </a:prstGeom>
            <a:solidFill>
              <a:srgbClr val="268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sp>
        <p:nvSpPr>
          <p:cNvPr id="96" name="ZoneTexte 95">
            <a:extLst>
              <a:ext uri="{FF2B5EF4-FFF2-40B4-BE49-F238E27FC236}">
                <a16:creationId xmlns:a16="http://schemas.microsoft.com/office/drawing/2014/main" id="{E1084C62-76A6-1739-144A-8000E4B77C60}"/>
              </a:ext>
            </a:extLst>
          </p:cNvPr>
          <p:cNvSpPr txBox="1"/>
          <p:nvPr/>
        </p:nvSpPr>
        <p:spPr>
          <a:xfrm>
            <a:off x="6543918" y="4137616"/>
            <a:ext cx="1835708" cy="338554"/>
          </a:xfrm>
          <a:prstGeom prst="rect">
            <a:avLst/>
          </a:prstGeom>
          <a:noFill/>
        </p:spPr>
        <p:txBody>
          <a:bodyPr wrap="square" lIns="36000" tIns="0" rIns="0" bIns="0">
            <a:noAutofit/>
          </a:bodyPr>
          <a:lstStyle/>
          <a:p>
            <a:pPr>
              <a:buNone/>
            </a:pPr>
            <a:r>
              <a:rPr lang="fr-FR" sz="800" dirty="0">
                <a:solidFill>
                  <a:schemeClr val="bg1"/>
                </a:solidFill>
                <a:effectLst/>
                <a:latin typeface="Arial" panose="020B0604020202020204" pitchFamily="34" charset="0"/>
                <a:cs typeface="Arial" panose="020B0604020202020204" pitchFamily="34" charset="0"/>
              </a:rPr>
              <a:t>Sous-thème 4.5</a:t>
            </a:r>
            <a:r>
              <a:rPr lang="fr-FR" sz="800" b="1" dirty="0">
                <a:solidFill>
                  <a:schemeClr val="bg1"/>
                </a:solidFill>
                <a:effectLst/>
                <a:latin typeface="Arial" panose="020B0604020202020204" pitchFamily="34" charset="0"/>
                <a:cs typeface="Arial" panose="020B0604020202020204" pitchFamily="34" charset="0"/>
              </a:rPr>
              <a:t> </a:t>
            </a:r>
            <a:endParaRPr lang="fr-FR" sz="800" dirty="0">
              <a:solidFill>
                <a:schemeClr val="bg1"/>
              </a:solidFill>
              <a:effectLst/>
              <a:latin typeface="Arial" panose="020B0604020202020204" pitchFamily="34" charset="0"/>
              <a:cs typeface="Arial" panose="020B0604020202020204" pitchFamily="34" charset="0"/>
            </a:endParaRPr>
          </a:p>
          <a:p>
            <a:pPr>
              <a:buNone/>
            </a:pPr>
            <a:r>
              <a:rPr lang="fr-FR" sz="800" b="1" kern="0" dirty="0">
                <a:solidFill>
                  <a:schemeClr val="bg1"/>
                </a:solidFill>
                <a:effectLst/>
                <a:latin typeface="Arial" panose="020B0604020202020204" pitchFamily="34" charset="0"/>
                <a:cs typeface="Arial" panose="020B0604020202020204" pitchFamily="34" charset="0"/>
              </a:rPr>
              <a:t>Gestion des systèmes d’information</a:t>
            </a:r>
            <a:endParaRPr lang="fr-FR" sz="800" kern="0" dirty="0">
              <a:solidFill>
                <a:schemeClr val="bg1"/>
              </a:solidFill>
              <a:effectLst/>
              <a:latin typeface="Arial" panose="020B0604020202020204" pitchFamily="34" charset="0"/>
              <a:cs typeface="Arial" panose="020B0604020202020204" pitchFamily="34" charset="0"/>
            </a:endParaRPr>
          </a:p>
        </p:txBody>
      </p:sp>
      <p:grpSp>
        <p:nvGrpSpPr>
          <p:cNvPr id="6" name="Groupe 5"/>
          <p:cNvGrpSpPr/>
          <p:nvPr/>
        </p:nvGrpSpPr>
        <p:grpSpPr>
          <a:xfrm>
            <a:off x="384935" y="3857183"/>
            <a:ext cx="1763793" cy="278294"/>
            <a:chOff x="384935" y="3857183"/>
            <a:chExt cx="1763793" cy="278294"/>
          </a:xfrm>
        </p:grpSpPr>
        <p:sp>
          <p:nvSpPr>
            <p:cNvPr id="103" name="Rectangle 102">
              <a:extLst>
                <a:ext uri="{FF2B5EF4-FFF2-40B4-BE49-F238E27FC236}">
                  <a16:creationId xmlns:a16="http://schemas.microsoft.com/office/drawing/2014/main" id="{562DC831-B29B-7BAB-F39C-991EC7DB4806}"/>
                </a:ext>
              </a:extLst>
            </p:cNvPr>
            <p:cNvSpPr/>
            <p:nvPr/>
          </p:nvSpPr>
          <p:spPr>
            <a:xfrm>
              <a:off x="384940" y="3857183"/>
              <a:ext cx="828000" cy="139148"/>
            </a:xfrm>
            <a:prstGeom prst="rect">
              <a:avLst/>
            </a:prstGeom>
            <a:solidFill>
              <a:srgbClr val="268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04" name="Rectangle 103">
              <a:extLst>
                <a:ext uri="{FF2B5EF4-FFF2-40B4-BE49-F238E27FC236}">
                  <a16:creationId xmlns:a16="http://schemas.microsoft.com/office/drawing/2014/main" id="{55AC1E18-67AD-DEB0-B3B3-AED0303A6CA3}"/>
                </a:ext>
              </a:extLst>
            </p:cNvPr>
            <p:cNvSpPr/>
            <p:nvPr/>
          </p:nvSpPr>
          <p:spPr>
            <a:xfrm>
              <a:off x="384935" y="3996330"/>
              <a:ext cx="1763793" cy="139147"/>
            </a:xfrm>
            <a:prstGeom prst="rect">
              <a:avLst/>
            </a:prstGeom>
            <a:solidFill>
              <a:srgbClr val="268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cs typeface="Arial" panose="020B0604020202020204" pitchFamily="34" charset="0"/>
              </a:endParaRPr>
            </a:p>
          </p:txBody>
        </p:sp>
      </p:grpSp>
      <p:sp>
        <p:nvSpPr>
          <p:cNvPr id="105" name="ZoneTexte 104">
            <a:extLst>
              <a:ext uri="{FF2B5EF4-FFF2-40B4-BE49-F238E27FC236}">
                <a16:creationId xmlns:a16="http://schemas.microsoft.com/office/drawing/2014/main" id="{18A7C46B-79FA-250E-3C4F-42B847E79EE5}"/>
              </a:ext>
            </a:extLst>
          </p:cNvPr>
          <p:cNvSpPr txBox="1"/>
          <p:nvPr/>
        </p:nvSpPr>
        <p:spPr>
          <a:xfrm>
            <a:off x="402910" y="3877789"/>
            <a:ext cx="1732061" cy="338554"/>
          </a:xfrm>
          <a:prstGeom prst="rect">
            <a:avLst/>
          </a:prstGeom>
          <a:noFill/>
        </p:spPr>
        <p:txBody>
          <a:bodyPr wrap="square" lIns="36000" tIns="0" rIns="0" bIns="0">
            <a:noAutofit/>
          </a:bodyPr>
          <a:lstStyle/>
          <a:p>
            <a:pPr>
              <a:buNone/>
            </a:pPr>
            <a:r>
              <a:rPr lang="fr-FR" sz="800" dirty="0">
                <a:solidFill>
                  <a:schemeClr val="bg1"/>
                </a:solidFill>
                <a:effectLst/>
                <a:latin typeface="Arial" panose="020B0604020202020204" pitchFamily="34" charset="0"/>
                <a:cs typeface="Arial" panose="020B0604020202020204" pitchFamily="34" charset="0"/>
              </a:rPr>
              <a:t>Sous-thème 4.3</a:t>
            </a:r>
            <a:r>
              <a:rPr lang="fr-FR" sz="800" b="1" dirty="0">
                <a:solidFill>
                  <a:schemeClr val="bg1"/>
                </a:solidFill>
                <a:effectLst/>
                <a:latin typeface="Arial" panose="020B0604020202020204" pitchFamily="34" charset="0"/>
                <a:cs typeface="Arial" panose="020B0604020202020204" pitchFamily="34" charset="0"/>
              </a:rPr>
              <a:t> </a:t>
            </a:r>
            <a:endParaRPr lang="fr-FR" sz="800" dirty="0">
              <a:solidFill>
                <a:schemeClr val="bg1"/>
              </a:solidFill>
              <a:effectLst/>
              <a:latin typeface="Arial" panose="020B0604020202020204" pitchFamily="34" charset="0"/>
              <a:cs typeface="Arial" panose="020B0604020202020204" pitchFamily="34" charset="0"/>
            </a:endParaRPr>
          </a:p>
          <a:p>
            <a:pPr>
              <a:buNone/>
            </a:pPr>
            <a:r>
              <a:rPr lang="fr-FR" sz="800" b="1" kern="0" dirty="0">
                <a:solidFill>
                  <a:schemeClr val="bg1"/>
                </a:solidFill>
                <a:effectLst/>
                <a:latin typeface="Arial" panose="020B0604020202020204" pitchFamily="34" charset="0"/>
                <a:cs typeface="Arial" panose="020B0604020202020204" pitchFamily="34" charset="0"/>
              </a:rPr>
              <a:t>Gestion des ressources humaines </a:t>
            </a:r>
            <a:endParaRPr lang="fr-FR" sz="800" kern="0" dirty="0">
              <a:solidFill>
                <a:schemeClr val="bg1"/>
              </a:solidFill>
              <a:effectLst/>
              <a:latin typeface="Arial" panose="020B0604020202020204" pitchFamily="34" charset="0"/>
              <a:cs typeface="Arial" panose="020B0604020202020204" pitchFamily="34" charset="0"/>
            </a:endParaRPr>
          </a:p>
        </p:txBody>
      </p:sp>
      <p:grpSp>
        <p:nvGrpSpPr>
          <p:cNvPr id="5" name="Groupe 4"/>
          <p:cNvGrpSpPr/>
          <p:nvPr/>
        </p:nvGrpSpPr>
        <p:grpSpPr>
          <a:xfrm>
            <a:off x="397560" y="2709231"/>
            <a:ext cx="1116000" cy="278294"/>
            <a:chOff x="397560" y="2709231"/>
            <a:chExt cx="1116000" cy="278294"/>
          </a:xfrm>
        </p:grpSpPr>
        <p:sp>
          <p:nvSpPr>
            <p:cNvPr id="115" name="Rectangle 114">
              <a:extLst>
                <a:ext uri="{FF2B5EF4-FFF2-40B4-BE49-F238E27FC236}">
                  <a16:creationId xmlns:a16="http://schemas.microsoft.com/office/drawing/2014/main" id="{10F63A23-8101-B57E-103B-E4760EAA9316}"/>
                </a:ext>
              </a:extLst>
            </p:cNvPr>
            <p:cNvSpPr/>
            <p:nvPr/>
          </p:nvSpPr>
          <p:spPr>
            <a:xfrm>
              <a:off x="397565" y="2709231"/>
              <a:ext cx="815375" cy="139148"/>
            </a:xfrm>
            <a:prstGeom prst="rect">
              <a:avLst/>
            </a:prstGeom>
            <a:solidFill>
              <a:srgbClr val="268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cs typeface="Arial" panose="020B0604020202020204" pitchFamily="34" charset="0"/>
              </a:endParaRPr>
            </a:p>
          </p:txBody>
        </p:sp>
        <p:sp>
          <p:nvSpPr>
            <p:cNvPr id="116" name="Rectangle 115">
              <a:extLst>
                <a:ext uri="{FF2B5EF4-FFF2-40B4-BE49-F238E27FC236}">
                  <a16:creationId xmlns:a16="http://schemas.microsoft.com/office/drawing/2014/main" id="{621BE737-C39C-E4E0-9035-6A7CF7E583B9}"/>
                </a:ext>
              </a:extLst>
            </p:cNvPr>
            <p:cNvSpPr/>
            <p:nvPr/>
          </p:nvSpPr>
          <p:spPr>
            <a:xfrm>
              <a:off x="397560" y="2848378"/>
              <a:ext cx="1116000" cy="139147"/>
            </a:xfrm>
            <a:prstGeom prst="rect">
              <a:avLst/>
            </a:prstGeom>
            <a:solidFill>
              <a:srgbClr val="268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sp>
        <p:nvSpPr>
          <p:cNvPr id="117" name="ZoneTexte 116">
            <a:extLst>
              <a:ext uri="{FF2B5EF4-FFF2-40B4-BE49-F238E27FC236}">
                <a16:creationId xmlns:a16="http://schemas.microsoft.com/office/drawing/2014/main" id="{DB81D6C4-5117-D415-AD5B-940079D774A6}"/>
              </a:ext>
            </a:extLst>
          </p:cNvPr>
          <p:cNvSpPr txBox="1"/>
          <p:nvPr/>
        </p:nvSpPr>
        <p:spPr>
          <a:xfrm>
            <a:off x="391914" y="2729029"/>
            <a:ext cx="1168027" cy="338554"/>
          </a:xfrm>
          <a:prstGeom prst="rect">
            <a:avLst/>
          </a:prstGeom>
          <a:noFill/>
        </p:spPr>
        <p:txBody>
          <a:bodyPr wrap="square" lIns="36000" tIns="0" rIns="0" bIns="0">
            <a:noAutofit/>
          </a:bodyPr>
          <a:lstStyle/>
          <a:p>
            <a:pPr>
              <a:buNone/>
            </a:pPr>
            <a:r>
              <a:rPr lang="fr-FR" sz="800" dirty="0">
                <a:solidFill>
                  <a:schemeClr val="bg1"/>
                </a:solidFill>
                <a:effectLst/>
                <a:latin typeface="Arial" panose="020B0604020202020204" pitchFamily="34" charset="0"/>
                <a:cs typeface="Arial" panose="020B0604020202020204" pitchFamily="34" charset="0"/>
              </a:rPr>
              <a:t>Sous-thème 4.2</a:t>
            </a:r>
            <a:r>
              <a:rPr lang="fr-FR" sz="800" b="1" dirty="0">
                <a:solidFill>
                  <a:schemeClr val="bg1"/>
                </a:solidFill>
                <a:effectLst/>
                <a:latin typeface="Arial" panose="020B0604020202020204" pitchFamily="34" charset="0"/>
                <a:cs typeface="Arial" panose="020B0604020202020204" pitchFamily="34" charset="0"/>
              </a:rPr>
              <a:t> </a:t>
            </a:r>
            <a:endParaRPr lang="fr-FR" sz="800" dirty="0">
              <a:solidFill>
                <a:schemeClr val="bg1"/>
              </a:solidFill>
              <a:effectLst/>
              <a:latin typeface="Arial" panose="020B0604020202020204" pitchFamily="34" charset="0"/>
              <a:cs typeface="Arial" panose="020B0604020202020204" pitchFamily="34" charset="0"/>
            </a:endParaRPr>
          </a:p>
          <a:p>
            <a:pPr>
              <a:buNone/>
            </a:pPr>
            <a:r>
              <a:rPr lang="fr-FR" sz="800" b="1" kern="0" spc="20" dirty="0">
                <a:solidFill>
                  <a:schemeClr val="bg1"/>
                </a:solidFill>
                <a:effectLst/>
                <a:latin typeface="Arial" panose="020B0604020202020204" pitchFamily="34" charset="0"/>
                <a:cs typeface="Arial" panose="020B0604020202020204" pitchFamily="34" charset="0"/>
              </a:rPr>
              <a:t>Continuité des soins</a:t>
            </a:r>
            <a:endParaRPr lang="fr-FR" sz="800" kern="0" spc="20" dirty="0">
              <a:solidFill>
                <a:schemeClr val="bg1"/>
              </a:solidFill>
              <a:effectLst/>
              <a:latin typeface="Arial" panose="020B0604020202020204" pitchFamily="34" charset="0"/>
              <a:cs typeface="Arial" panose="020B0604020202020204" pitchFamily="34" charset="0"/>
            </a:endParaRPr>
          </a:p>
        </p:txBody>
      </p:sp>
      <p:graphicFrame>
        <p:nvGraphicFramePr>
          <p:cNvPr id="133" name="Tableau 132">
            <a:extLst>
              <a:ext uri="{FF2B5EF4-FFF2-40B4-BE49-F238E27FC236}">
                <a16:creationId xmlns:a16="http://schemas.microsoft.com/office/drawing/2014/main" id="{7FC18EFF-46E5-2222-4ECE-3BBCED23075C}"/>
              </a:ext>
            </a:extLst>
          </p:cNvPr>
          <p:cNvGraphicFramePr>
            <a:graphicFrameLocks noGrp="1"/>
          </p:cNvGraphicFramePr>
          <p:nvPr>
            <p:extLst>
              <p:ext uri="{D42A27DB-BD31-4B8C-83A1-F6EECF244321}">
                <p14:modId xmlns:p14="http://schemas.microsoft.com/office/powerpoint/2010/main" val="2747665070"/>
              </p:ext>
            </p:extLst>
          </p:nvPr>
        </p:nvGraphicFramePr>
        <p:xfrm>
          <a:off x="391914" y="3194447"/>
          <a:ext cx="3625797" cy="288000"/>
        </p:xfrm>
        <a:graphic>
          <a:graphicData uri="http://schemas.openxmlformats.org/drawingml/2006/table">
            <a:tbl>
              <a:tblPr firstRow="1" bandRow="1">
                <a:tableStyleId>{5C22544A-7EE6-4342-B048-85BDC9FD1C3A}</a:tableStyleId>
              </a:tblPr>
              <a:tblGrid>
                <a:gridCol w="1848439">
                  <a:extLst>
                    <a:ext uri="{9D8B030D-6E8A-4147-A177-3AD203B41FA5}">
                      <a16:colId xmlns:a16="http://schemas.microsoft.com/office/drawing/2014/main" val="3923370729"/>
                    </a:ext>
                  </a:extLst>
                </a:gridCol>
                <a:gridCol w="45556">
                  <a:extLst>
                    <a:ext uri="{9D8B030D-6E8A-4147-A177-3AD203B41FA5}">
                      <a16:colId xmlns:a16="http://schemas.microsoft.com/office/drawing/2014/main" val="2125722541"/>
                    </a:ext>
                  </a:extLst>
                </a:gridCol>
                <a:gridCol w="638449">
                  <a:extLst>
                    <a:ext uri="{9D8B030D-6E8A-4147-A177-3AD203B41FA5}">
                      <a16:colId xmlns:a16="http://schemas.microsoft.com/office/drawing/2014/main" val="3447318260"/>
                    </a:ext>
                  </a:extLst>
                </a:gridCol>
                <a:gridCol w="45556">
                  <a:extLst>
                    <a:ext uri="{9D8B030D-6E8A-4147-A177-3AD203B41FA5}">
                      <a16:colId xmlns:a16="http://schemas.microsoft.com/office/drawing/2014/main" val="3290316717"/>
                    </a:ext>
                  </a:extLst>
                </a:gridCol>
                <a:gridCol w="637790">
                  <a:extLst>
                    <a:ext uri="{9D8B030D-6E8A-4147-A177-3AD203B41FA5}">
                      <a16:colId xmlns:a16="http://schemas.microsoft.com/office/drawing/2014/main" val="2795252578"/>
                    </a:ext>
                  </a:extLst>
                </a:gridCol>
                <a:gridCol w="45556">
                  <a:extLst>
                    <a:ext uri="{9D8B030D-6E8A-4147-A177-3AD203B41FA5}">
                      <a16:colId xmlns:a16="http://schemas.microsoft.com/office/drawing/2014/main" val="1245904986"/>
                    </a:ext>
                  </a:extLst>
                </a:gridCol>
                <a:gridCol w="364451">
                  <a:extLst>
                    <a:ext uri="{9D8B030D-6E8A-4147-A177-3AD203B41FA5}">
                      <a16:colId xmlns:a16="http://schemas.microsoft.com/office/drawing/2014/main" val="3369446857"/>
                    </a:ext>
                  </a:extLst>
                </a:gridCol>
              </a:tblGrid>
              <a:tr h="144000">
                <a:tc>
                  <a:txBody>
                    <a:bodyPr/>
                    <a:lstStyle/>
                    <a:p>
                      <a:pPr algn="l">
                        <a:lnSpc>
                          <a:spcPts val="620"/>
                        </a:lnSpc>
                      </a:pPr>
                      <a:r>
                        <a:rPr lang="fr-FR" sz="600" b="0" kern="0" spc="0" baseline="0" dirty="0" smtClean="0">
                          <a:solidFill>
                            <a:schemeClr val="accent1"/>
                          </a:solidFill>
                          <a:latin typeface="Azo Sans" panose="020B0603030503020204" pitchFamily="34" charset="77"/>
                        </a:rPr>
                        <a:t>M.92 Dossier Pharmaceutique (Fiches pratiques)</a:t>
                      </a:r>
                      <a:endParaRPr lang="fr-FR" sz="600" b="0" kern="0" spc="0" baseline="0" dirty="0">
                        <a:solidFill>
                          <a:schemeClr val="accent1"/>
                        </a:solidFill>
                        <a:latin typeface="Azo Sans" panose="020B0603030503020204" pitchFamily="34" charset="77"/>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zo Sans" panose="020B0603030503020204" pitchFamily="34" charset="77"/>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smtClean="0">
                          <a:solidFill>
                            <a:schemeClr val="bg2"/>
                          </a:solidFill>
                          <a:latin typeface="Azo Sans" panose="020B0603030503020204" pitchFamily="34" charset="77"/>
                        </a:rPr>
                        <a:t>Juil</a:t>
                      </a:r>
                      <a:r>
                        <a:rPr lang="fr-FR" sz="600" b="0" kern="0" spc="-20" baseline="0" dirty="0" smtClean="0">
                          <a:solidFill>
                            <a:schemeClr val="bg2"/>
                          </a:solidFill>
                          <a:latin typeface="Azo Sans" panose="020B0603030503020204" pitchFamily="34" charset="77"/>
                        </a:rPr>
                        <a:t> 2024</a:t>
                      </a:r>
                      <a:endParaRPr lang="fr-FR" sz="600" b="0" kern="0" spc="-20" baseline="0" dirty="0">
                        <a:solidFill>
                          <a:schemeClr val="bg2"/>
                        </a:solidFill>
                        <a:latin typeface="Azo Sans" panose="020B0603030503020204" pitchFamily="34" charset="77"/>
                      </a:endParaRP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smtClean="0">
                          <a:solidFill>
                            <a:srgbClr val="002060"/>
                          </a:solidFill>
                          <a:latin typeface="Azo Sans" panose="020B0603030503020204" pitchFamily="34" charset="77"/>
                        </a:rPr>
                        <a:t>Juil</a:t>
                      </a:r>
                      <a:r>
                        <a:rPr lang="fr-FR" sz="600" b="0" kern="0" spc="-20" baseline="0" dirty="0" smtClean="0">
                          <a:solidFill>
                            <a:srgbClr val="002060"/>
                          </a:solidFill>
                          <a:latin typeface="Azo Sans" panose="020B0603030503020204" pitchFamily="34" charset="77"/>
                        </a:rPr>
                        <a:t> 2024</a:t>
                      </a:r>
                      <a:endParaRPr lang="fr-FR" sz="600" b="0" kern="0" spc="-20" baseline="0" dirty="0">
                        <a:solidFill>
                          <a:srgbClr val="002060"/>
                        </a:solidFill>
                        <a:latin typeface="Azo Sans" panose="020B0603030503020204" pitchFamily="34" charset="77"/>
                      </a:endParaRP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smtClean="0">
                          <a:solidFill>
                            <a:schemeClr val="tx2"/>
                          </a:solidFill>
                          <a:latin typeface="Azo Sans" panose="020B0603030503020204" pitchFamily="34" charset="77"/>
                        </a:rPr>
                        <a:t>1.0</a:t>
                      </a:r>
                      <a:endParaRPr lang="fr-FR" sz="600" b="0" kern="0" spc="-20" baseline="0" dirty="0">
                        <a:solidFill>
                          <a:schemeClr val="tx2"/>
                        </a:solidFill>
                        <a:latin typeface="Azo Sans" panose="020B0603030503020204" pitchFamily="34" charset="77"/>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1933959"/>
                  </a:ext>
                </a:extLst>
              </a:tr>
              <a:tr h="144000">
                <a:tc>
                  <a:txBody>
                    <a:bodyPr/>
                    <a:lstStyle/>
                    <a:p>
                      <a:pPr algn="l">
                        <a:lnSpc>
                          <a:spcPts val="620"/>
                        </a:lnSpc>
                      </a:pPr>
                      <a:r>
                        <a:rPr lang="fr-FR" sz="600" b="0" kern="0" spc="0" baseline="0" dirty="0" smtClean="0">
                          <a:solidFill>
                            <a:schemeClr val="accent1"/>
                          </a:solidFill>
                          <a:latin typeface="Azo Sans" panose="020B0603030503020204" pitchFamily="34" charset="77"/>
                        </a:rPr>
                        <a:t>M.93 Dossier Pharmaceutique (Foire Aux Questions)</a:t>
                      </a:r>
                      <a:endParaRPr lang="fr-FR" sz="600" b="0" kern="0" spc="0" baseline="0" dirty="0">
                        <a:solidFill>
                          <a:schemeClr val="accent1"/>
                        </a:solidFill>
                        <a:latin typeface="Azo Sans" panose="020B0603030503020204" pitchFamily="34" charset="77"/>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zo Sans" panose="020B0603030503020204" pitchFamily="34" charset="77"/>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smtClean="0">
                          <a:solidFill>
                            <a:schemeClr val="bg2"/>
                          </a:solidFill>
                          <a:latin typeface="Azo Sans" panose="020B0603030503020204" pitchFamily="34" charset="77"/>
                        </a:rPr>
                        <a:t>Juil</a:t>
                      </a:r>
                      <a:r>
                        <a:rPr lang="fr-FR" sz="600" b="0" kern="0" spc="-20" baseline="0" dirty="0" smtClean="0">
                          <a:solidFill>
                            <a:schemeClr val="bg2"/>
                          </a:solidFill>
                          <a:latin typeface="Azo Sans" panose="020B0603030503020204" pitchFamily="34" charset="77"/>
                        </a:rPr>
                        <a:t> 2024</a:t>
                      </a:r>
                      <a:endParaRPr lang="fr-FR" sz="600" b="0" kern="0" spc="-20" baseline="0" dirty="0">
                        <a:solidFill>
                          <a:schemeClr val="bg2"/>
                        </a:solidFill>
                        <a:latin typeface="Azo Sans" panose="020B0603030503020204" pitchFamily="34" charset="77"/>
                      </a:endParaRP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smtClean="0">
                          <a:solidFill>
                            <a:srgbClr val="002060"/>
                          </a:solidFill>
                          <a:latin typeface="Azo Sans" panose="020B0603030503020204" pitchFamily="34" charset="77"/>
                        </a:rPr>
                        <a:t>Juil</a:t>
                      </a:r>
                      <a:r>
                        <a:rPr lang="fr-FR" sz="600" b="0" kern="0" spc="-20" baseline="0" dirty="0" smtClean="0">
                          <a:solidFill>
                            <a:srgbClr val="002060"/>
                          </a:solidFill>
                          <a:latin typeface="Azo Sans" panose="020B0603030503020204" pitchFamily="34" charset="77"/>
                        </a:rPr>
                        <a:t> 2024</a:t>
                      </a:r>
                      <a:endParaRPr lang="fr-FR" sz="600" b="0" kern="0" spc="-20" baseline="0" dirty="0">
                        <a:solidFill>
                          <a:srgbClr val="002060"/>
                        </a:solidFill>
                        <a:latin typeface="Azo Sans" panose="020B0603030503020204" pitchFamily="34" charset="77"/>
                      </a:endParaRP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zo Sans" panose="020B0603030503020204" pitchFamily="34" charset="77"/>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smtClean="0">
                          <a:solidFill>
                            <a:schemeClr val="tx2"/>
                          </a:solidFill>
                          <a:latin typeface="Azo Sans" panose="020B0603030503020204" pitchFamily="34" charset="77"/>
                        </a:rPr>
                        <a:t>1.0</a:t>
                      </a:r>
                      <a:endParaRPr lang="fr-FR" sz="600" b="0" kern="0" spc="-20" baseline="0" dirty="0">
                        <a:solidFill>
                          <a:schemeClr val="tx2"/>
                        </a:solidFill>
                        <a:latin typeface="Azo Sans" panose="020B0603030503020204" pitchFamily="34" charset="77"/>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88188"/>
                  </a:ext>
                </a:extLst>
              </a:tr>
            </a:tbl>
          </a:graphicData>
        </a:graphic>
      </p:graphicFrame>
      <p:grpSp>
        <p:nvGrpSpPr>
          <p:cNvPr id="7" name="Groupe 6"/>
          <p:cNvGrpSpPr/>
          <p:nvPr/>
        </p:nvGrpSpPr>
        <p:grpSpPr>
          <a:xfrm>
            <a:off x="2751419" y="5181341"/>
            <a:ext cx="1475999" cy="278294"/>
            <a:chOff x="2751419" y="5181341"/>
            <a:chExt cx="1475999" cy="278294"/>
          </a:xfrm>
        </p:grpSpPr>
        <p:sp>
          <p:nvSpPr>
            <p:cNvPr id="72" name="Rectangle 71">
              <a:extLst>
                <a:ext uri="{FF2B5EF4-FFF2-40B4-BE49-F238E27FC236}">
                  <a16:creationId xmlns:a16="http://schemas.microsoft.com/office/drawing/2014/main" id="{F4E95775-25BF-B9E7-CCA6-B462812A462E}"/>
                </a:ext>
              </a:extLst>
            </p:cNvPr>
            <p:cNvSpPr/>
            <p:nvPr/>
          </p:nvSpPr>
          <p:spPr>
            <a:xfrm>
              <a:off x="2751424" y="5181341"/>
              <a:ext cx="792000" cy="139148"/>
            </a:xfrm>
            <a:prstGeom prst="rect">
              <a:avLst/>
            </a:prstGeom>
            <a:solidFill>
              <a:srgbClr val="268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92" name="Rectangle 91">
              <a:extLst>
                <a:ext uri="{FF2B5EF4-FFF2-40B4-BE49-F238E27FC236}">
                  <a16:creationId xmlns:a16="http://schemas.microsoft.com/office/drawing/2014/main" id="{6C79F115-FF63-311E-389B-626B8270093F}"/>
                </a:ext>
              </a:extLst>
            </p:cNvPr>
            <p:cNvSpPr/>
            <p:nvPr/>
          </p:nvSpPr>
          <p:spPr>
            <a:xfrm>
              <a:off x="2751419" y="5320488"/>
              <a:ext cx="1475999" cy="139147"/>
            </a:xfrm>
            <a:prstGeom prst="rect">
              <a:avLst/>
            </a:prstGeom>
            <a:solidFill>
              <a:srgbClr val="268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cs typeface="Arial" panose="020B0604020202020204" pitchFamily="34" charset="0"/>
              </a:endParaRPr>
            </a:p>
          </p:txBody>
        </p:sp>
      </p:grpSp>
      <p:sp>
        <p:nvSpPr>
          <p:cNvPr id="108" name="ZoneTexte 107">
            <a:extLst>
              <a:ext uri="{FF2B5EF4-FFF2-40B4-BE49-F238E27FC236}">
                <a16:creationId xmlns:a16="http://schemas.microsoft.com/office/drawing/2014/main" id="{09EED272-7177-FFE8-7969-2E72B855D451}"/>
              </a:ext>
            </a:extLst>
          </p:cNvPr>
          <p:cNvSpPr txBox="1"/>
          <p:nvPr/>
        </p:nvSpPr>
        <p:spPr>
          <a:xfrm>
            <a:off x="2764880" y="5206338"/>
            <a:ext cx="3791467" cy="338554"/>
          </a:xfrm>
          <a:prstGeom prst="rect">
            <a:avLst/>
          </a:prstGeom>
          <a:noFill/>
        </p:spPr>
        <p:txBody>
          <a:bodyPr wrap="square" lIns="36000" tIns="0" rIns="0" bIns="0">
            <a:noAutofit/>
          </a:bodyPr>
          <a:lstStyle/>
          <a:p>
            <a:pPr>
              <a:buNone/>
            </a:pPr>
            <a:r>
              <a:rPr lang="fr-FR" sz="800" dirty="0">
                <a:solidFill>
                  <a:schemeClr val="bg1"/>
                </a:solidFill>
                <a:effectLst/>
                <a:latin typeface="Arial" panose="020B0604020202020204" pitchFamily="34" charset="0"/>
                <a:cs typeface="Arial" panose="020B0604020202020204" pitchFamily="34" charset="0"/>
              </a:rPr>
              <a:t>Sous-thème 4.6</a:t>
            </a:r>
            <a:r>
              <a:rPr lang="fr-FR" sz="800" b="1" dirty="0">
                <a:solidFill>
                  <a:schemeClr val="bg1"/>
                </a:solidFill>
                <a:effectLst/>
                <a:latin typeface="Arial" panose="020B0604020202020204" pitchFamily="34" charset="0"/>
                <a:cs typeface="Arial" panose="020B0604020202020204" pitchFamily="34" charset="0"/>
              </a:rPr>
              <a:t> </a:t>
            </a:r>
            <a:endParaRPr lang="fr-FR" sz="800" dirty="0">
              <a:solidFill>
                <a:schemeClr val="bg1"/>
              </a:solidFill>
              <a:effectLst/>
              <a:latin typeface="Arial" panose="020B0604020202020204" pitchFamily="34" charset="0"/>
              <a:cs typeface="Arial" panose="020B0604020202020204" pitchFamily="34" charset="0"/>
            </a:endParaRPr>
          </a:p>
          <a:p>
            <a:pPr>
              <a:buNone/>
            </a:pPr>
            <a:r>
              <a:rPr lang="fr-FR" sz="800" b="1" kern="0" spc="20" dirty="0">
                <a:solidFill>
                  <a:schemeClr val="bg1"/>
                </a:solidFill>
                <a:effectLst/>
                <a:latin typeface="Arial" panose="020B0604020202020204" pitchFamily="34" charset="0"/>
                <a:cs typeface="Arial" panose="020B0604020202020204" pitchFamily="34" charset="0"/>
              </a:rPr>
              <a:t>Gestion du système qualité</a:t>
            </a:r>
            <a:endParaRPr lang="fr-FR" sz="800" kern="0" spc="20" dirty="0">
              <a:solidFill>
                <a:schemeClr val="bg1"/>
              </a:solidFill>
              <a:effectLst/>
              <a:latin typeface="Arial" panose="020B0604020202020204" pitchFamily="34" charset="0"/>
              <a:cs typeface="Arial" panose="020B0604020202020204" pitchFamily="34" charset="0"/>
            </a:endParaRPr>
          </a:p>
        </p:txBody>
      </p:sp>
      <p:graphicFrame>
        <p:nvGraphicFramePr>
          <p:cNvPr id="113" name="Tableau 112">
            <a:extLst>
              <a:ext uri="{FF2B5EF4-FFF2-40B4-BE49-F238E27FC236}">
                <a16:creationId xmlns:a16="http://schemas.microsoft.com/office/drawing/2014/main" id="{D55DF919-3AC0-98CE-F773-DE6B8A675B33}"/>
              </a:ext>
            </a:extLst>
          </p:cNvPr>
          <p:cNvGraphicFramePr>
            <a:graphicFrameLocks noGrp="1"/>
          </p:cNvGraphicFramePr>
          <p:nvPr>
            <p:extLst>
              <p:ext uri="{D42A27DB-BD31-4B8C-83A1-F6EECF244321}">
                <p14:modId xmlns:p14="http://schemas.microsoft.com/office/powerpoint/2010/main" val="3904397728"/>
              </p:ext>
            </p:extLst>
          </p:nvPr>
        </p:nvGraphicFramePr>
        <p:xfrm>
          <a:off x="6535064" y="2459630"/>
          <a:ext cx="3744520" cy="1296000"/>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val="3923370729"/>
                    </a:ext>
                  </a:extLst>
                </a:gridCol>
                <a:gridCol w="36000">
                  <a:extLst>
                    <a:ext uri="{9D8B030D-6E8A-4147-A177-3AD203B41FA5}">
                      <a16:colId xmlns:a16="http://schemas.microsoft.com/office/drawing/2014/main" val="2125722541"/>
                    </a:ext>
                  </a:extLst>
                </a:gridCol>
                <a:gridCol w="504520">
                  <a:extLst>
                    <a:ext uri="{9D8B030D-6E8A-4147-A177-3AD203B41FA5}">
                      <a16:colId xmlns:a16="http://schemas.microsoft.com/office/drawing/2014/main" val="3447318260"/>
                    </a:ext>
                  </a:extLst>
                </a:gridCol>
                <a:gridCol w="36000">
                  <a:extLst>
                    <a:ext uri="{9D8B030D-6E8A-4147-A177-3AD203B41FA5}">
                      <a16:colId xmlns:a16="http://schemas.microsoft.com/office/drawing/2014/main" val="3290316717"/>
                    </a:ext>
                  </a:extLst>
                </a:gridCol>
                <a:gridCol w="504000">
                  <a:extLst>
                    <a:ext uri="{9D8B030D-6E8A-4147-A177-3AD203B41FA5}">
                      <a16:colId xmlns:a16="http://schemas.microsoft.com/office/drawing/2014/main" val="2795252578"/>
                    </a:ext>
                  </a:extLst>
                </a:gridCol>
                <a:gridCol w="36000">
                  <a:extLst>
                    <a:ext uri="{9D8B030D-6E8A-4147-A177-3AD203B41FA5}">
                      <a16:colId xmlns:a16="http://schemas.microsoft.com/office/drawing/2014/main" val="1245904986"/>
                    </a:ext>
                  </a:extLst>
                </a:gridCol>
                <a:gridCol w="288000">
                  <a:extLst>
                    <a:ext uri="{9D8B030D-6E8A-4147-A177-3AD203B41FA5}">
                      <a16:colId xmlns:a16="http://schemas.microsoft.com/office/drawing/2014/main" val="3369446857"/>
                    </a:ext>
                  </a:extLst>
                </a:gridCol>
              </a:tblGrid>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C.04 Aménagement &amp; rangement du local confidentialité</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842085"/>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M.32 Collecte et élimination des déchets générés par l'officine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rial" panose="020B0604020202020204" pitchFamily="34" charset="0"/>
                          <a:cs typeface="Arial" panose="020B0604020202020204" pitchFamily="34" charset="0"/>
                        </a:rPr>
                        <a:t>Oct</a:t>
                      </a:r>
                      <a:r>
                        <a:rPr lang="fr-FR" sz="600" b="0" kern="0" spc="-20" baseline="0" dirty="0">
                          <a:solidFill>
                            <a:schemeClr val="bg2"/>
                          </a:solidFill>
                          <a:latin typeface="Arial" panose="020B0604020202020204" pitchFamily="34" charset="0"/>
                          <a:cs typeface="Arial" panose="020B0604020202020204" pitchFamily="34" charset="0"/>
                        </a:rPr>
                        <a:t> 2022</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Fév</a:t>
                      </a:r>
                      <a:r>
                        <a:rPr lang="fr-FR" sz="600" b="0" kern="0" spc="-20" baseline="0" dirty="0">
                          <a:solidFill>
                            <a:srgbClr val="002060"/>
                          </a:solidFill>
                          <a:latin typeface="Arial" panose="020B0604020202020204" pitchFamily="34" charset="0"/>
                          <a:cs typeface="Arial" panose="020B0604020202020204" pitchFamily="34" charset="0"/>
                        </a:rPr>
                        <a:t> 2024</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a:solidFill>
                            <a:schemeClr val="tx2"/>
                          </a:solidFill>
                          <a:latin typeface="Arial" panose="020B0604020202020204" pitchFamily="34" charset="0"/>
                          <a:cs typeface="Arial" panose="020B0604020202020204" pitchFamily="34" charset="0"/>
                        </a:rPr>
                        <a:t>1.4</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594820"/>
                  </a:ext>
                </a:extLst>
              </a:tr>
              <a:tr h="1440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E.11 Registre de recensement des produits à risque de péremption</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7686321"/>
                  </a:ext>
                </a:extLst>
              </a:tr>
              <a:tr h="1440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E.12 Planning des Inventaires Tournants</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3785717"/>
                  </a:ext>
                </a:extLst>
              </a:tr>
              <a:tr h="1440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E.13 Plan de maintenance des équipements</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1867828"/>
                  </a:ext>
                </a:extLst>
              </a:tr>
              <a:tr h="1440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P.09 Gestion des Périmés</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4272359"/>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M.31 Collecte et élimination des déchets générés par le patient</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rial" panose="020B0604020202020204" pitchFamily="34" charset="0"/>
                          <a:cs typeface="Arial" panose="020B0604020202020204" pitchFamily="34" charset="0"/>
                        </a:rPr>
                        <a:t>Oct</a:t>
                      </a:r>
                      <a:r>
                        <a:rPr lang="fr-FR" sz="600" b="0" kern="0" spc="-20" baseline="0" dirty="0">
                          <a:solidFill>
                            <a:schemeClr val="bg2"/>
                          </a:solidFill>
                          <a:latin typeface="Arial" panose="020B0604020202020204" pitchFamily="34" charset="0"/>
                          <a:cs typeface="Arial" panose="020B0604020202020204" pitchFamily="34" charset="0"/>
                        </a:rPr>
                        <a:t> 2022</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Fév</a:t>
                      </a:r>
                      <a:r>
                        <a:rPr lang="fr-FR" sz="600" b="0" kern="0" spc="-20" baseline="0" dirty="0">
                          <a:solidFill>
                            <a:srgbClr val="002060"/>
                          </a:solidFill>
                          <a:latin typeface="Arial" panose="020B0604020202020204" pitchFamily="34" charset="0"/>
                          <a:cs typeface="Arial" panose="020B0604020202020204" pitchFamily="34" charset="0"/>
                        </a:rPr>
                        <a:t> 2024</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a:solidFill>
                            <a:schemeClr val="tx2"/>
                          </a:solidFill>
                          <a:latin typeface="Arial" panose="020B0604020202020204" pitchFamily="34" charset="0"/>
                          <a:cs typeface="Arial" panose="020B0604020202020204" pitchFamily="34" charset="0"/>
                        </a:rPr>
                        <a:t>1.1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650500"/>
                  </a:ext>
                </a:extLst>
              </a:tr>
              <a:tr h="144000">
                <a:tc>
                  <a:txBody>
                    <a:bodyPr/>
                    <a:lstStyle/>
                    <a:p>
                      <a:pPr algn="l">
                        <a:lnSpc>
                          <a:spcPts val="620"/>
                        </a:lnSpc>
                      </a:pPr>
                      <a:r>
                        <a:rPr lang="fr-FR" sz="600" b="0" kern="0" spc="0" baseline="0" dirty="0">
                          <a:solidFill>
                            <a:schemeClr val="accent1"/>
                          </a:solidFill>
                          <a:latin typeface="Arial" panose="020B0604020202020204" pitchFamily="34" charset="0"/>
                          <a:cs typeface="Arial" panose="020B0604020202020204" pitchFamily="34" charset="0"/>
                        </a:rPr>
                        <a:t>M.32 Collecte et élimination des déchets générés par l'officine</a:t>
                      </a: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chemeClr val="bg2"/>
                          </a:solidFill>
                          <a:latin typeface="Arial" panose="020B0604020202020204" pitchFamily="34" charset="0"/>
                          <a:cs typeface="Arial" panose="020B0604020202020204" pitchFamily="34" charset="0"/>
                        </a:rPr>
                        <a:t>Oct</a:t>
                      </a:r>
                      <a:r>
                        <a:rPr lang="fr-FR" sz="600" b="0" kern="0" spc="-20" baseline="0" dirty="0">
                          <a:solidFill>
                            <a:schemeClr val="bg2"/>
                          </a:solidFill>
                          <a:latin typeface="Arial" panose="020B0604020202020204" pitchFamily="34" charset="0"/>
                          <a:cs typeface="Arial" panose="020B0604020202020204" pitchFamily="34" charset="0"/>
                        </a:rPr>
                        <a:t> 2022</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Fév</a:t>
                      </a:r>
                      <a:r>
                        <a:rPr lang="fr-FR" sz="600" b="0" kern="0" spc="-20" baseline="0" dirty="0">
                          <a:solidFill>
                            <a:srgbClr val="002060"/>
                          </a:solidFill>
                          <a:latin typeface="Arial" panose="020B0604020202020204" pitchFamily="34" charset="0"/>
                          <a:cs typeface="Arial" panose="020B0604020202020204" pitchFamily="34" charset="0"/>
                        </a:rPr>
                        <a:t> 2024</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600" b="0" kern="0" spc="-20" baseline="0" dirty="0">
                          <a:solidFill>
                            <a:schemeClr val="tx2"/>
                          </a:solidFill>
                          <a:latin typeface="Arial" panose="020B0604020202020204" pitchFamily="34" charset="0"/>
                          <a:cs typeface="Arial" panose="020B0604020202020204" pitchFamily="34" charset="0"/>
                        </a:rPr>
                        <a:t>1.4</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5112221"/>
                  </a:ext>
                </a:extLst>
              </a:tr>
              <a:tr h="144000">
                <a:tc>
                  <a:txBody>
                    <a:bodyPr/>
                    <a:lstStyle/>
                    <a:p>
                      <a:pPr algn="l">
                        <a:lnSpc>
                          <a:spcPts val="620"/>
                        </a:lnSpc>
                      </a:pPr>
                      <a:r>
                        <a:rPr lang="fr-FR" sz="600" b="0" kern="0" spc="0" baseline="0" dirty="0" smtClean="0">
                          <a:solidFill>
                            <a:schemeClr val="accent1"/>
                          </a:solidFill>
                          <a:latin typeface="Arial" panose="020B0604020202020204" pitchFamily="34" charset="0"/>
                          <a:cs typeface="Arial" panose="020B0604020202020204" pitchFamily="34" charset="0"/>
                        </a:rPr>
                        <a:t>P.05 Gestion de la Chaine du Froid</a:t>
                      </a:r>
                      <a:endParaRPr lang="fr-FR" sz="600" b="0" kern="0" spc="0" baseline="0" dirty="0">
                        <a:solidFill>
                          <a:schemeClr val="accent1"/>
                        </a:solidFill>
                        <a:latin typeface="Arial" panose="020B0604020202020204" pitchFamily="34" charset="0"/>
                        <a:cs typeface="Arial" panose="020B0604020202020204" pitchFamily="34" charset="0"/>
                      </a:endParaRPr>
                    </a:p>
                  </a:txBody>
                  <a:tcPr marL="3600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lnL w="3175" cap="flat" cmpd="sng" algn="ctr">
                      <a:solidFill>
                        <a:schemeClr val="accent1"/>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FR" sz="600" b="0" kern="0" spc="-20" baseline="0" dirty="0" err="1">
                          <a:solidFill>
                            <a:schemeClr val="bg2"/>
                          </a:solidFill>
                          <a:latin typeface="Arial" panose="020B0604020202020204" pitchFamily="34" charset="0"/>
                          <a:cs typeface="Arial" panose="020B0604020202020204" pitchFamily="34" charset="0"/>
                        </a:rPr>
                        <a:t>Janv</a:t>
                      </a:r>
                      <a:r>
                        <a:rPr lang="fr-FR" sz="600" b="0" kern="0" spc="-20" baseline="0" dirty="0">
                          <a:solidFill>
                            <a:schemeClr val="bg2"/>
                          </a:solidFill>
                          <a:latin typeface="Arial" panose="020B0604020202020204" pitchFamily="34" charset="0"/>
                          <a:cs typeface="Arial" panose="020B0604020202020204" pitchFamily="34" charset="0"/>
                        </a:rPr>
                        <a:t> 2020</a:t>
                      </a:r>
                    </a:p>
                  </a:txBody>
                  <a:tcPr marL="0" marR="0" marT="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chemeClr val="bg2"/>
                      </a:solidFill>
                      <a:prstDash val="solid"/>
                      <a:round/>
                      <a:headEnd type="none" w="med" len="med"/>
                      <a:tailEnd type="none" w="med" len="med"/>
                    </a:lnL>
                    <a:lnR w="3175" cap="flat" cmpd="sng" algn="ctr">
                      <a:solidFill>
                        <a:srgbClr val="002060"/>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err="1">
                          <a:solidFill>
                            <a:srgbClr val="002060"/>
                          </a:solidFill>
                          <a:latin typeface="Arial" panose="020B0604020202020204" pitchFamily="34" charset="0"/>
                          <a:cs typeface="Arial" panose="020B0604020202020204" pitchFamily="34" charset="0"/>
                        </a:rPr>
                        <a:t>Nov</a:t>
                      </a:r>
                      <a:r>
                        <a:rPr lang="fr-FR" sz="600" b="0" kern="0" spc="-20" baseline="0" dirty="0">
                          <a:solidFill>
                            <a:srgbClr val="002060"/>
                          </a:solidFill>
                          <a:latin typeface="Arial" panose="020B0604020202020204" pitchFamily="34" charset="0"/>
                          <a:cs typeface="Arial" panose="020B0604020202020204" pitchFamily="34" charset="0"/>
                        </a:rPr>
                        <a:t> 2019</a:t>
                      </a:r>
                    </a:p>
                  </a:txBody>
                  <a:tcPr marL="0" marR="0" marT="0" marB="0" anchor="ct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b="0" kern="0" spc="-20" baseline="0" dirty="0">
                        <a:solidFill>
                          <a:schemeClr val="accent1"/>
                        </a:solidFill>
                        <a:latin typeface="Arial" panose="020B0604020202020204" pitchFamily="34" charset="0"/>
                        <a:cs typeface="Arial" panose="020B0604020202020204" pitchFamily="34" charset="0"/>
                      </a:endParaRPr>
                    </a:p>
                  </a:txBody>
                  <a:tcPr marL="0" marR="0" marT="0" marB="0" anchor="ctr">
                    <a:lnL w="3175" cap="flat" cmpd="sng" algn="ctr">
                      <a:solidFill>
                        <a:srgbClr val="002060"/>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tx2"/>
                          </a:solidFill>
                          <a:latin typeface="Arial" panose="020B0604020202020204" pitchFamily="34" charset="0"/>
                          <a:cs typeface="Arial" panose="020B0604020202020204" pitchFamily="34" charset="0"/>
                        </a:rPr>
                        <a:t>2.01</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8871996"/>
                  </a:ext>
                </a:extLst>
              </a:tr>
            </a:tbl>
          </a:graphicData>
        </a:graphic>
      </p:graphicFrame>
      <p:graphicFrame>
        <p:nvGraphicFramePr>
          <p:cNvPr id="129" name="Tableau 128">
            <a:extLst>
              <a:ext uri="{FF2B5EF4-FFF2-40B4-BE49-F238E27FC236}">
                <a16:creationId xmlns:a16="http://schemas.microsoft.com/office/drawing/2014/main" id="{4EE95F03-5B55-8320-05AB-784A16A0F58D}"/>
              </a:ext>
            </a:extLst>
          </p:cNvPr>
          <p:cNvGraphicFramePr>
            <a:graphicFrameLocks noGrp="1"/>
          </p:cNvGraphicFramePr>
          <p:nvPr>
            <p:extLst>
              <p:ext uri="{D42A27DB-BD31-4B8C-83A1-F6EECF244321}">
                <p14:modId xmlns:p14="http://schemas.microsoft.com/office/powerpoint/2010/main" val="3775755326"/>
              </p:ext>
            </p:extLst>
          </p:nvPr>
        </p:nvGraphicFramePr>
        <p:xfrm>
          <a:off x="599040000" y="6894000"/>
          <a:ext cx="4303000" cy="108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1553425440"/>
                    </a:ext>
                  </a:extLst>
                </a:gridCol>
                <a:gridCol w="61400">
                  <a:extLst>
                    <a:ext uri="{9D8B030D-6E8A-4147-A177-3AD203B41FA5}">
                      <a16:colId xmlns:a16="http://schemas.microsoft.com/office/drawing/2014/main" val="4091676945"/>
                    </a:ext>
                  </a:extLst>
                </a:gridCol>
                <a:gridCol w="540000">
                  <a:extLst>
                    <a:ext uri="{9D8B030D-6E8A-4147-A177-3AD203B41FA5}">
                      <a16:colId xmlns:a16="http://schemas.microsoft.com/office/drawing/2014/main" val="1578479668"/>
                    </a:ext>
                  </a:extLst>
                </a:gridCol>
                <a:gridCol w="61400">
                  <a:extLst>
                    <a:ext uri="{9D8B030D-6E8A-4147-A177-3AD203B41FA5}">
                      <a16:colId xmlns:a16="http://schemas.microsoft.com/office/drawing/2014/main" val="907563728"/>
                    </a:ext>
                  </a:extLst>
                </a:gridCol>
                <a:gridCol w="360000">
                  <a:extLst>
                    <a:ext uri="{9D8B030D-6E8A-4147-A177-3AD203B41FA5}">
                      <a16:colId xmlns:a16="http://schemas.microsoft.com/office/drawing/2014/main" val="3923370729"/>
                    </a:ext>
                  </a:extLst>
                </a:gridCol>
                <a:gridCol w="61400">
                  <a:extLst>
                    <a:ext uri="{9D8B030D-6E8A-4147-A177-3AD203B41FA5}">
                      <a16:colId xmlns:a16="http://schemas.microsoft.com/office/drawing/2014/main" val="2125722541"/>
                    </a:ext>
                  </a:extLst>
                </a:gridCol>
                <a:gridCol w="828000">
                  <a:extLst>
                    <a:ext uri="{9D8B030D-6E8A-4147-A177-3AD203B41FA5}">
                      <a16:colId xmlns:a16="http://schemas.microsoft.com/office/drawing/2014/main" val="3447318260"/>
                    </a:ext>
                  </a:extLst>
                </a:gridCol>
                <a:gridCol w="61400">
                  <a:extLst>
                    <a:ext uri="{9D8B030D-6E8A-4147-A177-3AD203B41FA5}">
                      <a16:colId xmlns:a16="http://schemas.microsoft.com/office/drawing/2014/main" val="3290316717"/>
                    </a:ext>
                  </a:extLst>
                </a:gridCol>
                <a:gridCol w="1080000">
                  <a:extLst>
                    <a:ext uri="{9D8B030D-6E8A-4147-A177-3AD203B41FA5}">
                      <a16:colId xmlns:a16="http://schemas.microsoft.com/office/drawing/2014/main" val="2795252578"/>
                    </a:ext>
                  </a:extLst>
                </a:gridCol>
                <a:gridCol w="61400">
                  <a:extLst>
                    <a:ext uri="{9D8B030D-6E8A-4147-A177-3AD203B41FA5}">
                      <a16:colId xmlns:a16="http://schemas.microsoft.com/office/drawing/2014/main" val="1245904986"/>
                    </a:ext>
                  </a:extLst>
                </a:gridCol>
                <a:gridCol w="756000">
                  <a:extLst>
                    <a:ext uri="{9D8B030D-6E8A-4147-A177-3AD203B41FA5}">
                      <a16:colId xmlns:a16="http://schemas.microsoft.com/office/drawing/2014/main" val="3369446857"/>
                    </a:ext>
                  </a:extLst>
                </a:gridCol>
              </a:tblGrid>
              <a:tr h="108000">
                <a:tc>
                  <a:txBody>
                    <a:bodyPr/>
                    <a:lstStyle/>
                    <a:p>
                      <a:pPr algn="l">
                        <a:lnSpc>
                          <a:spcPts val="620"/>
                        </a:lnSpc>
                      </a:pPr>
                      <a:r>
                        <a:rPr lang="fr-FR" sz="600" b="1" i="0" kern="0" spc="0" baseline="0" dirty="0">
                          <a:solidFill>
                            <a:schemeClr val="tx1"/>
                          </a:solidFill>
                          <a:latin typeface="Azo Sans" panose="020B0603030503020204" pitchFamily="34" charset="77"/>
                        </a:rPr>
                        <a:t>Légende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20"/>
                        </a:lnSpc>
                      </a:pPr>
                      <a:endParaRPr lang="fr-FR" sz="600" b="0" kern="0" spc="0" baseline="0" dirty="0">
                        <a:solidFill>
                          <a:schemeClr val="accent1"/>
                        </a:solidFill>
                        <a:latin typeface="Azo Sans" panose="020B0603030503020204" pitchFamily="34" charset="77"/>
                      </a:endParaRP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20"/>
                        </a:lnSpc>
                      </a:pPr>
                      <a:r>
                        <a:rPr lang="fr-FR" sz="600" b="0" kern="0" spc="0" baseline="0" dirty="0">
                          <a:solidFill>
                            <a:schemeClr val="bg1"/>
                          </a:solidFill>
                          <a:latin typeface="Azo Sans" panose="020B0603030503020204" pitchFamily="34" charset="77"/>
                        </a:rPr>
                        <a:t> Sous-thème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lnSpc>
                          <a:spcPts val="620"/>
                        </a:lnSpc>
                      </a:pPr>
                      <a:endParaRPr lang="fr-FR" sz="600" b="0" kern="0" spc="0" baseline="0" dirty="0">
                        <a:solidFill>
                          <a:schemeClr val="accent1"/>
                        </a:solidFill>
                        <a:latin typeface="Azo Sans" panose="020B0603030503020204" pitchFamily="34" charset="77"/>
                      </a:endParaRP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20"/>
                        </a:lnSpc>
                      </a:pPr>
                      <a:r>
                        <a:rPr lang="fr-FR" sz="600" b="0" kern="0" spc="0" baseline="0" dirty="0">
                          <a:solidFill>
                            <a:schemeClr val="bg1"/>
                          </a:solidFill>
                          <a:latin typeface="Azo Sans" panose="020B0603030503020204" pitchFamily="34" charset="77"/>
                        </a:rPr>
                        <a:t> Outils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endParaRPr lang="fr-FR" sz="600" b="0" kern="0" spc="-20" baseline="0" dirty="0">
                        <a:solidFill>
                          <a:schemeClr val="accent1"/>
                        </a:solidFill>
                        <a:latin typeface="Azo Sans" panose="020B0603030503020204" pitchFamily="34" charset="77"/>
                      </a:endParaRPr>
                    </a:p>
                  </a:txBody>
                  <a:tcPr marL="3600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fr-FR" sz="600" b="0" kern="0" spc="-20" baseline="0" dirty="0">
                          <a:solidFill>
                            <a:schemeClr val="bg1"/>
                          </a:solidFill>
                          <a:latin typeface="Azo Sans" panose="020B0603030503020204" pitchFamily="34" charset="77"/>
                        </a:rPr>
                        <a:t> Date de mise en ligne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endParaRPr lang="fr-FR" sz="600" b="0" kern="0" spc="-20" baseline="0" dirty="0">
                        <a:solidFill>
                          <a:schemeClr val="accent1"/>
                        </a:solidFill>
                        <a:latin typeface="Azo Sans" panose="020B0603030503020204" pitchFamily="34" charset="77"/>
                      </a:endParaRP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rgbClr val="002060"/>
                          </a:solidFill>
                          <a:latin typeface="Azo Sans" panose="020B0603030503020204" pitchFamily="34" charset="77"/>
                        </a:rPr>
                        <a:t> </a:t>
                      </a:r>
                      <a:r>
                        <a:rPr lang="fr-FR" sz="600" b="0" kern="0" spc="-20" baseline="0" dirty="0">
                          <a:solidFill>
                            <a:schemeClr val="bg1"/>
                          </a:solidFill>
                          <a:latin typeface="Azo Sans" panose="020B0603030503020204" pitchFamily="34" charset="77"/>
                        </a:rPr>
                        <a:t>Date de dernière modification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a:endParaRPr lang="fr-FR" sz="600" b="0" kern="0" spc="-20" baseline="0" dirty="0">
                        <a:solidFill>
                          <a:schemeClr val="accent1"/>
                        </a:solidFill>
                        <a:latin typeface="Azo Sans" panose="020B0603030503020204" pitchFamily="34" charset="77"/>
                      </a:endParaRP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fr-FR" sz="600" b="0" kern="0" spc="-20" baseline="0" dirty="0">
                          <a:solidFill>
                            <a:schemeClr val="bg1"/>
                          </a:solidFill>
                          <a:latin typeface="Azo Sans" panose="020B0603030503020204" pitchFamily="34" charset="77"/>
                        </a:rPr>
                        <a:t> N° de version actuel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293842085"/>
                  </a:ext>
                </a:extLst>
              </a:tr>
            </a:tbl>
          </a:graphicData>
        </a:graphic>
      </p:graphicFrame>
      <p:sp>
        <p:nvSpPr>
          <p:cNvPr id="148" name="Espace réservé du numéro de diapositive 147">
            <a:extLst>
              <a:ext uri="{FF2B5EF4-FFF2-40B4-BE49-F238E27FC236}">
                <a16:creationId xmlns:a16="http://schemas.microsoft.com/office/drawing/2014/main" id="{EF4027CF-C68A-491E-F212-CB7784CA03F7}"/>
              </a:ext>
            </a:extLst>
          </p:cNvPr>
          <p:cNvSpPr>
            <a:spLocks noGrp="1"/>
          </p:cNvSpPr>
          <p:nvPr>
            <p:ph type="sldNum" sz="quarter" idx="4"/>
          </p:nvPr>
        </p:nvSpPr>
        <p:spPr/>
        <p:txBody>
          <a:bodyPr/>
          <a:lstStyle/>
          <a:p>
            <a:fld id="{0CD46AB4-8697-344B-B099-9FF5630D42BB}" type="slidenum">
              <a:rPr lang="fr-FR" smtClean="0"/>
              <a:pPr/>
              <a:t>13</a:t>
            </a:fld>
            <a:r>
              <a:rPr lang="fr-FR"/>
              <a:t>/13</a:t>
            </a:r>
            <a:endParaRPr lang="fr-FR" sz="700" dirty="0"/>
          </a:p>
        </p:txBody>
      </p:sp>
      <p:graphicFrame>
        <p:nvGraphicFramePr>
          <p:cNvPr id="9" name="Tableau 8">
            <a:extLst>
              <a:ext uri="{FF2B5EF4-FFF2-40B4-BE49-F238E27FC236}">
                <a16:creationId xmlns:a16="http://schemas.microsoft.com/office/drawing/2014/main" id="{E2AC13C4-B129-DE3F-4A76-9DAFD55CA50D}"/>
              </a:ext>
            </a:extLst>
          </p:cNvPr>
          <p:cNvGraphicFramePr>
            <a:graphicFrameLocks noGrp="1"/>
          </p:cNvGraphicFramePr>
          <p:nvPr>
            <p:extLst>
              <p:ext uri="{D42A27DB-BD31-4B8C-83A1-F6EECF244321}">
                <p14:modId xmlns:p14="http://schemas.microsoft.com/office/powerpoint/2010/main" val="2165499231"/>
              </p:ext>
            </p:extLst>
          </p:nvPr>
        </p:nvGraphicFramePr>
        <p:xfrm>
          <a:off x="5940000" y="6895411"/>
          <a:ext cx="4339000" cy="108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369644454"/>
                    </a:ext>
                  </a:extLst>
                </a:gridCol>
                <a:gridCol w="61400">
                  <a:extLst>
                    <a:ext uri="{9D8B030D-6E8A-4147-A177-3AD203B41FA5}">
                      <a16:colId xmlns:a16="http://schemas.microsoft.com/office/drawing/2014/main" val="3635260549"/>
                    </a:ext>
                  </a:extLst>
                </a:gridCol>
                <a:gridCol w="540000">
                  <a:extLst>
                    <a:ext uri="{9D8B030D-6E8A-4147-A177-3AD203B41FA5}">
                      <a16:colId xmlns:a16="http://schemas.microsoft.com/office/drawing/2014/main" val="3584835508"/>
                    </a:ext>
                  </a:extLst>
                </a:gridCol>
                <a:gridCol w="61400">
                  <a:extLst>
                    <a:ext uri="{9D8B030D-6E8A-4147-A177-3AD203B41FA5}">
                      <a16:colId xmlns:a16="http://schemas.microsoft.com/office/drawing/2014/main" val="2999773514"/>
                    </a:ext>
                  </a:extLst>
                </a:gridCol>
                <a:gridCol w="360000">
                  <a:extLst>
                    <a:ext uri="{9D8B030D-6E8A-4147-A177-3AD203B41FA5}">
                      <a16:colId xmlns:a16="http://schemas.microsoft.com/office/drawing/2014/main" val="3062825432"/>
                    </a:ext>
                  </a:extLst>
                </a:gridCol>
                <a:gridCol w="61400">
                  <a:extLst>
                    <a:ext uri="{9D8B030D-6E8A-4147-A177-3AD203B41FA5}">
                      <a16:colId xmlns:a16="http://schemas.microsoft.com/office/drawing/2014/main" val="1814470716"/>
                    </a:ext>
                  </a:extLst>
                </a:gridCol>
                <a:gridCol w="828000">
                  <a:extLst>
                    <a:ext uri="{9D8B030D-6E8A-4147-A177-3AD203B41FA5}">
                      <a16:colId xmlns:a16="http://schemas.microsoft.com/office/drawing/2014/main" val="1684783802"/>
                    </a:ext>
                  </a:extLst>
                </a:gridCol>
                <a:gridCol w="61400">
                  <a:extLst>
                    <a:ext uri="{9D8B030D-6E8A-4147-A177-3AD203B41FA5}">
                      <a16:colId xmlns:a16="http://schemas.microsoft.com/office/drawing/2014/main" val="3787957613"/>
                    </a:ext>
                  </a:extLst>
                </a:gridCol>
                <a:gridCol w="1080000">
                  <a:extLst>
                    <a:ext uri="{9D8B030D-6E8A-4147-A177-3AD203B41FA5}">
                      <a16:colId xmlns:a16="http://schemas.microsoft.com/office/drawing/2014/main" val="2069244571"/>
                    </a:ext>
                  </a:extLst>
                </a:gridCol>
                <a:gridCol w="61400">
                  <a:extLst>
                    <a:ext uri="{9D8B030D-6E8A-4147-A177-3AD203B41FA5}">
                      <a16:colId xmlns:a16="http://schemas.microsoft.com/office/drawing/2014/main" val="1983478970"/>
                    </a:ext>
                  </a:extLst>
                </a:gridCol>
                <a:gridCol w="792000">
                  <a:extLst>
                    <a:ext uri="{9D8B030D-6E8A-4147-A177-3AD203B41FA5}">
                      <a16:colId xmlns:a16="http://schemas.microsoft.com/office/drawing/2014/main" val="4238589719"/>
                    </a:ext>
                  </a:extLst>
                </a:gridCol>
              </a:tblGrid>
              <a:tr h="108000">
                <a:tc>
                  <a:txBody>
                    <a:bodyPr/>
                    <a:lstStyle/>
                    <a:p>
                      <a:pPr algn="l">
                        <a:lnSpc>
                          <a:spcPts val="720"/>
                        </a:lnSpc>
                      </a:pPr>
                      <a:r>
                        <a:rPr lang="fr-FR" sz="600" b="1" i="0" kern="0" spc="0" baseline="0" dirty="0">
                          <a:solidFill>
                            <a:schemeClr val="tx1"/>
                          </a:solidFill>
                          <a:latin typeface="Azo Sans" panose="020B0603030503020204" pitchFamily="34" charset="77"/>
                        </a:rPr>
                        <a:t>Légende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720"/>
                        </a:lnSpc>
                      </a:pPr>
                      <a:endParaRPr lang="fr-FR" sz="600" b="0" kern="0" spc="0" baseline="0" dirty="0">
                        <a:solidFill>
                          <a:schemeClr val="accent1"/>
                        </a:solidFill>
                        <a:latin typeface="Azo Sans" panose="020B0603030503020204" pitchFamily="34" charset="77"/>
                      </a:endParaRP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720"/>
                        </a:lnSpc>
                      </a:pPr>
                      <a:r>
                        <a:rPr lang="fr-FR" sz="600" b="0" kern="0" spc="0" baseline="0" dirty="0">
                          <a:solidFill>
                            <a:schemeClr val="bg1"/>
                          </a:solidFill>
                          <a:latin typeface="Azo Sans" panose="020B0603030503020204" pitchFamily="34" charset="77"/>
                        </a:rPr>
                        <a:t> Sous-thème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lnSpc>
                          <a:spcPts val="720"/>
                        </a:lnSpc>
                      </a:pPr>
                      <a:endParaRPr lang="fr-FR" sz="600" b="0" kern="0" spc="0" baseline="0" dirty="0">
                        <a:solidFill>
                          <a:schemeClr val="accent1"/>
                        </a:solidFill>
                        <a:latin typeface="Azo Sans" panose="020B0603030503020204" pitchFamily="34" charset="77"/>
                      </a:endParaRP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720"/>
                        </a:lnSpc>
                      </a:pPr>
                      <a:r>
                        <a:rPr lang="fr-FR" sz="600" b="0" kern="0" spc="0" baseline="0" dirty="0">
                          <a:solidFill>
                            <a:schemeClr val="bg1"/>
                          </a:solidFill>
                          <a:latin typeface="Azo Sans" panose="020B0603030503020204" pitchFamily="34" charset="77"/>
                        </a:rPr>
                        <a:t> Outils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lnSpc>
                          <a:spcPts val="720"/>
                        </a:lnSpc>
                      </a:pPr>
                      <a:endParaRPr lang="fr-FR" sz="600" b="0" kern="0" spc="-20" baseline="0" dirty="0">
                        <a:solidFill>
                          <a:schemeClr val="accent1"/>
                        </a:solidFill>
                        <a:latin typeface="Azo Sans" panose="020B0603030503020204" pitchFamily="34" charset="77"/>
                      </a:endParaRP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720"/>
                        </a:lnSpc>
                      </a:pPr>
                      <a:r>
                        <a:rPr lang="fr-FR" sz="600" b="0" kern="0" spc="-20" baseline="0" dirty="0">
                          <a:solidFill>
                            <a:schemeClr val="bg1"/>
                          </a:solidFill>
                          <a:latin typeface="Azo Sans" panose="020B0603030503020204" pitchFamily="34" charset="77"/>
                        </a:rPr>
                        <a:t> Date de mise en ligne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ts val="720"/>
                        </a:lnSpc>
                      </a:pPr>
                      <a:endParaRPr lang="fr-FR" sz="600" b="0" kern="0" spc="-20" baseline="0" dirty="0">
                        <a:solidFill>
                          <a:schemeClr val="accent1"/>
                        </a:solidFill>
                        <a:latin typeface="Azo Sans" panose="020B0603030503020204" pitchFamily="34" charset="77"/>
                      </a:endParaRP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ts val="720"/>
                        </a:lnSpc>
                        <a:spcBef>
                          <a:spcPts val="0"/>
                        </a:spcBef>
                        <a:spcAft>
                          <a:spcPts val="0"/>
                        </a:spcAft>
                        <a:buClrTx/>
                        <a:buSzTx/>
                        <a:buFontTx/>
                        <a:buNone/>
                        <a:tabLst/>
                        <a:defRPr/>
                      </a:pPr>
                      <a:r>
                        <a:rPr lang="fr-FR" sz="600" b="0" kern="0" spc="-20" baseline="0" dirty="0">
                          <a:solidFill>
                            <a:srgbClr val="002060"/>
                          </a:solidFill>
                          <a:latin typeface="Azo Sans" panose="020B0603030503020204" pitchFamily="34" charset="77"/>
                        </a:rPr>
                        <a:t> </a:t>
                      </a:r>
                      <a:r>
                        <a:rPr lang="fr-FR" sz="600" b="0" kern="0" spc="-20" baseline="0" dirty="0">
                          <a:solidFill>
                            <a:schemeClr val="bg1"/>
                          </a:solidFill>
                          <a:latin typeface="Azo Sans" panose="020B0603030503020204" pitchFamily="34" charset="77"/>
                        </a:rPr>
                        <a:t>Date de dernière modification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a:lnSpc>
                          <a:spcPts val="720"/>
                        </a:lnSpc>
                      </a:pPr>
                      <a:endParaRPr lang="fr-FR" sz="600" b="0" kern="0" spc="-20" baseline="0" dirty="0">
                        <a:solidFill>
                          <a:schemeClr val="accent1"/>
                        </a:solidFill>
                        <a:latin typeface="Azo Sans" panose="020B0603030503020204" pitchFamily="34" charset="77"/>
                      </a:endParaRP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ts val="720"/>
                        </a:lnSpc>
                        <a:spcBef>
                          <a:spcPts val="0"/>
                        </a:spcBef>
                        <a:spcAft>
                          <a:spcPts val="0"/>
                        </a:spcAft>
                        <a:buClrTx/>
                        <a:buSzTx/>
                        <a:buFontTx/>
                        <a:buNone/>
                        <a:tabLst/>
                        <a:defRPr/>
                      </a:pPr>
                      <a:r>
                        <a:rPr lang="fr-FR" sz="600" b="0" u="none" kern="0" spc="-20" baseline="0" dirty="0">
                          <a:solidFill>
                            <a:schemeClr val="bg1"/>
                          </a:solidFill>
                          <a:latin typeface="Azo Sans" panose="020B0603030503020204" pitchFamily="34" charset="77"/>
                        </a:rPr>
                        <a:t> N° de version actuelle </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518677729"/>
                  </a:ext>
                </a:extLst>
              </a:tr>
            </a:tbl>
          </a:graphicData>
        </a:graphic>
      </p:graphicFrame>
      <p:sp>
        <p:nvSpPr>
          <p:cNvPr id="18" name="Forme libre 17">
            <a:extLst>
              <a:ext uri="{FF2B5EF4-FFF2-40B4-BE49-F238E27FC236}">
                <a16:creationId xmlns:a16="http://schemas.microsoft.com/office/drawing/2014/main" id="{D63B91FF-E778-D2E2-69D2-4A02FDF83FF5}"/>
              </a:ext>
            </a:extLst>
          </p:cNvPr>
          <p:cNvSpPr/>
          <p:nvPr/>
        </p:nvSpPr>
        <p:spPr>
          <a:xfrm>
            <a:off x="2356449" y="2134949"/>
            <a:ext cx="2050181" cy="90236"/>
          </a:xfrm>
          <a:custGeom>
            <a:avLst/>
            <a:gdLst>
              <a:gd name="csX0" fmla="*/ 0 w 2115006"/>
              <a:gd name="csY0" fmla="*/ 0 h 269206"/>
              <a:gd name="csX1" fmla="*/ 2115006 w 2115006"/>
              <a:gd name="csY1" fmla="*/ 0 h 269206"/>
              <a:gd name="csX2" fmla="*/ 2115006 w 2115006"/>
              <a:gd name="csY2" fmla="*/ 179685 h 269206"/>
              <a:gd name="csX3" fmla="*/ 1131989 w 2115006"/>
              <a:gd name="csY3" fmla="*/ 179685 h 269206"/>
              <a:gd name="csX4" fmla="*/ 1057503 w 2115006"/>
              <a:gd name="csY4" fmla="*/ 269206 h 269206"/>
              <a:gd name="csX5" fmla="*/ 983017 w 2115006"/>
              <a:gd name="csY5" fmla="*/ 179685 h 269206"/>
              <a:gd name="csX6" fmla="*/ 0 w 2115006"/>
              <a:gd name="csY6" fmla="*/ 179685 h 269206"/>
              <a:gd name="csX0" fmla="*/ 0 w 2115006"/>
              <a:gd name="csY0" fmla="*/ 0 h 269206"/>
              <a:gd name="csX1" fmla="*/ 2115006 w 2115006"/>
              <a:gd name="csY1" fmla="*/ 0 h 269206"/>
              <a:gd name="csX2" fmla="*/ 2115006 w 2115006"/>
              <a:gd name="csY2" fmla="*/ 179685 h 269206"/>
              <a:gd name="csX3" fmla="*/ 1131989 w 2115006"/>
              <a:gd name="csY3" fmla="*/ 179685 h 269206"/>
              <a:gd name="csX4" fmla="*/ 1057503 w 2115006"/>
              <a:gd name="csY4" fmla="*/ 269206 h 269206"/>
              <a:gd name="csX5" fmla="*/ 983017 w 2115006"/>
              <a:gd name="csY5" fmla="*/ 179685 h 269206"/>
              <a:gd name="csX6" fmla="*/ 0 w 2115006"/>
              <a:gd name="csY6" fmla="*/ 179685 h 269206"/>
              <a:gd name="csX7" fmla="*/ 91440 w 2115006"/>
              <a:gd name="csY7" fmla="*/ 91440 h 269206"/>
              <a:gd name="csX0" fmla="*/ 2115006 w 2115006"/>
              <a:gd name="csY0" fmla="*/ 0 h 269206"/>
              <a:gd name="csX1" fmla="*/ 2115006 w 2115006"/>
              <a:gd name="csY1" fmla="*/ 179685 h 269206"/>
              <a:gd name="csX2" fmla="*/ 1131989 w 2115006"/>
              <a:gd name="csY2" fmla="*/ 179685 h 269206"/>
              <a:gd name="csX3" fmla="*/ 1057503 w 2115006"/>
              <a:gd name="csY3" fmla="*/ 269206 h 269206"/>
              <a:gd name="csX4" fmla="*/ 983017 w 2115006"/>
              <a:gd name="csY4" fmla="*/ 179685 h 269206"/>
              <a:gd name="csX5" fmla="*/ 0 w 2115006"/>
              <a:gd name="csY5" fmla="*/ 179685 h 269206"/>
              <a:gd name="csX6" fmla="*/ 91440 w 2115006"/>
              <a:gd name="csY6" fmla="*/ 91440 h 269206"/>
              <a:gd name="csX0" fmla="*/ 2115006 w 2115006"/>
              <a:gd name="csY0" fmla="*/ 88245 h 177766"/>
              <a:gd name="csX1" fmla="*/ 1131989 w 2115006"/>
              <a:gd name="csY1" fmla="*/ 88245 h 177766"/>
              <a:gd name="csX2" fmla="*/ 1057503 w 2115006"/>
              <a:gd name="csY2" fmla="*/ 177766 h 177766"/>
              <a:gd name="csX3" fmla="*/ 983017 w 2115006"/>
              <a:gd name="csY3" fmla="*/ 88245 h 177766"/>
              <a:gd name="csX4" fmla="*/ 0 w 2115006"/>
              <a:gd name="csY4" fmla="*/ 88245 h 177766"/>
              <a:gd name="csX5" fmla="*/ 91440 w 2115006"/>
              <a:gd name="csY5" fmla="*/ 0 h 177766"/>
              <a:gd name="csX0" fmla="*/ 2115006 w 2115006"/>
              <a:gd name="csY0" fmla="*/ 0 h 89521"/>
              <a:gd name="csX1" fmla="*/ 1131989 w 2115006"/>
              <a:gd name="csY1" fmla="*/ 0 h 89521"/>
              <a:gd name="csX2" fmla="*/ 1057503 w 2115006"/>
              <a:gd name="csY2" fmla="*/ 89521 h 89521"/>
              <a:gd name="csX3" fmla="*/ 983017 w 2115006"/>
              <a:gd name="csY3" fmla="*/ 0 h 89521"/>
              <a:gd name="csX4" fmla="*/ 0 w 2115006"/>
              <a:gd name="csY4" fmla="*/ 0 h 89521"/>
              <a:gd name="csX0" fmla="*/ 2124531 w 2124531"/>
              <a:gd name="csY0" fmla="*/ 0 h 89521"/>
              <a:gd name="csX1" fmla="*/ 1141514 w 2124531"/>
              <a:gd name="csY1" fmla="*/ 0 h 89521"/>
              <a:gd name="csX2" fmla="*/ 1067028 w 2124531"/>
              <a:gd name="csY2" fmla="*/ 89521 h 89521"/>
              <a:gd name="csX3" fmla="*/ 992542 w 2124531"/>
              <a:gd name="csY3" fmla="*/ 0 h 89521"/>
              <a:gd name="csX4" fmla="*/ 0 w 2124531"/>
              <a:gd name="csY4" fmla="*/ 0 h 89521"/>
              <a:gd name="csX0" fmla="*/ 2143581 w 2143581"/>
              <a:gd name="csY0" fmla="*/ 0 h 89521"/>
              <a:gd name="csX1" fmla="*/ 1141514 w 2143581"/>
              <a:gd name="csY1" fmla="*/ 0 h 89521"/>
              <a:gd name="csX2" fmla="*/ 1067028 w 2143581"/>
              <a:gd name="csY2" fmla="*/ 89521 h 89521"/>
              <a:gd name="csX3" fmla="*/ 992542 w 2143581"/>
              <a:gd name="csY3" fmla="*/ 0 h 89521"/>
              <a:gd name="csX4" fmla="*/ 0 w 2143581"/>
              <a:gd name="csY4" fmla="*/ 0 h 89521"/>
              <a:gd name="csX0" fmla="*/ 2143581 w 2143581"/>
              <a:gd name="csY0" fmla="*/ 715 h 90236"/>
              <a:gd name="csX1" fmla="*/ 2095924 w 2143581"/>
              <a:gd name="csY1" fmla="*/ 0 h 90236"/>
              <a:gd name="csX2" fmla="*/ 1141514 w 2143581"/>
              <a:gd name="csY2" fmla="*/ 715 h 90236"/>
              <a:gd name="csX3" fmla="*/ 1067028 w 2143581"/>
              <a:gd name="csY3" fmla="*/ 90236 h 90236"/>
              <a:gd name="csX4" fmla="*/ 992542 w 2143581"/>
              <a:gd name="csY4" fmla="*/ 715 h 90236"/>
              <a:gd name="csX5" fmla="*/ 0 w 2143581"/>
              <a:gd name="csY5" fmla="*/ 715 h 90236"/>
              <a:gd name="csX0" fmla="*/ 2143581 w 2143581"/>
              <a:gd name="csY0" fmla="*/ 715 h 90236"/>
              <a:gd name="csX1" fmla="*/ 2095924 w 2143581"/>
              <a:gd name="csY1" fmla="*/ 0 h 90236"/>
              <a:gd name="csX2" fmla="*/ 1141514 w 2143581"/>
              <a:gd name="csY2" fmla="*/ 715 h 90236"/>
              <a:gd name="csX3" fmla="*/ 1067028 w 2143581"/>
              <a:gd name="csY3" fmla="*/ 90236 h 90236"/>
              <a:gd name="csX4" fmla="*/ 992542 w 2143581"/>
              <a:gd name="csY4" fmla="*/ 715 h 90236"/>
              <a:gd name="csX5" fmla="*/ 45743 w 2143581"/>
              <a:gd name="csY5" fmla="*/ 0 h 90236"/>
              <a:gd name="csX6" fmla="*/ 0 w 2143581"/>
              <a:gd name="csY6" fmla="*/ 715 h 90236"/>
              <a:gd name="csX0" fmla="*/ 2097838 w 2097838"/>
              <a:gd name="csY0" fmla="*/ 715 h 90236"/>
              <a:gd name="csX1" fmla="*/ 2050181 w 2097838"/>
              <a:gd name="csY1" fmla="*/ 0 h 90236"/>
              <a:gd name="csX2" fmla="*/ 1095771 w 2097838"/>
              <a:gd name="csY2" fmla="*/ 715 h 90236"/>
              <a:gd name="csX3" fmla="*/ 1021285 w 2097838"/>
              <a:gd name="csY3" fmla="*/ 90236 h 90236"/>
              <a:gd name="csX4" fmla="*/ 946799 w 2097838"/>
              <a:gd name="csY4" fmla="*/ 715 h 90236"/>
              <a:gd name="csX5" fmla="*/ 0 w 2097838"/>
              <a:gd name="csY5" fmla="*/ 0 h 90236"/>
              <a:gd name="csX0" fmla="*/ 2050181 w 2050181"/>
              <a:gd name="csY0" fmla="*/ 0 h 90236"/>
              <a:gd name="csX1" fmla="*/ 1095771 w 2050181"/>
              <a:gd name="csY1" fmla="*/ 715 h 90236"/>
              <a:gd name="csX2" fmla="*/ 1021285 w 2050181"/>
              <a:gd name="csY2" fmla="*/ 90236 h 90236"/>
              <a:gd name="csX3" fmla="*/ 946799 w 2050181"/>
              <a:gd name="csY3" fmla="*/ 715 h 90236"/>
              <a:gd name="csX4" fmla="*/ 0 w 2050181"/>
              <a:gd name="csY4" fmla="*/ 0 h 90236"/>
            </a:gdLst>
            <a:ahLst/>
            <a:cxnLst>
              <a:cxn ang="0">
                <a:pos x="csX0" y="csY0"/>
              </a:cxn>
              <a:cxn ang="0">
                <a:pos x="csX1" y="csY1"/>
              </a:cxn>
              <a:cxn ang="0">
                <a:pos x="csX2" y="csY2"/>
              </a:cxn>
              <a:cxn ang="0">
                <a:pos x="csX3" y="csY3"/>
              </a:cxn>
              <a:cxn ang="0">
                <a:pos x="csX4" y="csY4"/>
              </a:cxn>
            </a:cxnLst>
            <a:rect l="l" t="t" r="r" b="b"/>
            <a:pathLst>
              <a:path w="2050181" h="90236">
                <a:moveTo>
                  <a:pt x="2050181" y="0"/>
                </a:moveTo>
                <a:lnTo>
                  <a:pt x="1095771" y="715"/>
                </a:lnTo>
                <a:lnTo>
                  <a:pt x="1021285" y="90236"/>
                </a:lnTo>
                <a:lnTo>
                  <a:pt x="946799" y="715"/>
                </a:lnTo>
                <a:lnTo>
                  <a:pt x="0" y="0"/>
                </a:lnTo>
              </a:path>
            </a:pathLst>
          </a:custGeom>
          <a:noFill/>
          <a:ln w="3175">
            <a:solidFill>
              <a:srgbClr val="268CA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1" name="Forme libre 20">
            <a:extLst>
              <a:ext uri="{FF2B5EF4-FFF2-40B4-BE49-F238E27FC236}">
                <a16:creationId xmlns:a16="http://schemas.microsoft.com/office/drawing/2014/main" id="{ECB49724-D2BC-899C-3613-1E7DB08C129E}"/>
              </a:ext>
            </a:extLst>
          </p:cNvPr>
          <p:cNvSpPr/>
          <p:nvPr/>
        </p:nvSpPr>
        <p:spPr>
          <a:xfrm>
            <a:off x="391914" y="3031086"/>
            <a:ext cx="1113741" cy="89521"/>
          </a:xfrm>
          <a:custGeom>
            <a:avLst/>
            <a:gdLst>
              <a:gd name="csX0" fmla="*/ 0 w 1113741"/>
              <a:gd name="csY0" fmla="*/ 0 h 269206"/>
              <a:gd name="csX1" fmla="*/ 1113741 w 1113741"/>
              <a:gd name="csY1" fmla="*/ 0 h 269206"/>
              <a:gd name="csX2" fmla="*/ 1113741 w 1113741"/>
              <a:gd name="csY2" fmla="*/ 179685 h 269206"/>
              <a:gd name="csX3" fmla="*/ 631356 w 1113741"/>
              <a:gd name="csY3" fmla="*/ 179685 h 269206"/>
              <a:gd name="csX4" fmla="*/ 556870 w 1113741"/>
              <a:gd name="csY4" fmla="*/ 269206 h 269206"/>
              <a:gd name="csX5" fmla="*/ 482384 w 1113741"/>
              <a:gd name="csY5" fmla="*/ 179685 h 269206"/>
              <a:gd name="csX6" fmla="*/ 0 w 1113741"/>
              <a:gd name="csY6" fmla="*/ 179685 h 269206"/>
              <a:gd name="csX0" fmla="*/ 1113741 w 1205181"/>
              <a:gd name="csY0" fmla="*/ 0 h 269206"/>
              <a:gd name="csX1" fmla="*/ 1113741 w 1205181"/>
              <a:gd name="csY1" fmla="*/ 179685 h 269206"/>
              <a:gd name="csX2" fmla="*/ 631356 w 1205181"/>
              <a:gd name="csY2" fmla="*/ 179685 h 269206"/>
              <a:gd name="csX3" fmla="*/ 556870 w 1205181"/>
              <a:gd name="csY3" fmla="*/ 269206 h 269206"/>
              <a:gd name="csX4" fmla="*/ 482384 w 1205181"/>
              <a:gd name="csY4" fmla="*/ 179685 h 269206"/>
              <a:gd name="csX5" fmla="*/ 0 w 1205181"/>
              <a:gd name="csY5" fmla="*/ 179685 h 269206"/>
              <a:gd name="csX6" fmla="*/ 0 w 1205181"/>
              <a:gd name="csY6" fmla="*/ 0 h 269206"/>
              <a:gd name="csX7" fmla="*/ 1205181 w 1205181"/>
              <a:gd name="csY7" fmla="*/ 91440 h 269206"/>
              <a:gd name="csX0" fmla="*/ 1113741 w 1113741"/>
              <a:gd name="csY0" fmla="*/ 0 h 269206"/>
              <a:gd name="csX1" fmla="*/ 1113741 w 1113741"/>
              <a:gd name="csY1" fmla="*/ 179685 h 269206"/>
              <a:gd name="csX2" fmla="*/ 631356 w 1113741"/>
              <a:gd name="csY2" fmla="*/ 179685 h 269206"/>
              <a:gd name="csX3" fmla="*/ 556870 w 1113741"/>
              <a:gd name="csY3" fmla="*/ 269206 h 269206"/>
              <a:gd name="csX4" fmla="*/ 482384 w 1113741"/>
              <a:gd name="csY4" fmla="*/ 179685 h 269206"/>
              <a:gd name="csX5" fmla="*/ 0 w 1113741"/>
              <a:gd name="csY5" fmla="*/ 179685 h 269206"/>
              <a:gd name="csX6" fmla="*/ 0 w 1113741"/>
              <a:gd name="csY6" fmla="*/ 0 h 269206"/>
              <a:gd name="csX0" fmla="*/ 1113741 w 1113741"/>
              <a:gd name="csY0" fmla="*/ 179685 h 269206"/>
              <a:gd name="csX1" fmla="*/ 631356 w 1113741"/>
              <a:gd name="csY1" fmla="*/ 179685 h 269206"/>
              <a:gd name="csX2" fmla="*/ 556870 w 1113741"/>
              <a:gd name="csY2" fmla="*/ 269206 h 269206"/>
              <a:gd name="csX3" fmla="*/ 482384 w 1113741"/>
              <a:gd name="csY3" fmla="*/ 179685 h 269206"/>
              <a:gd name="csX4" fmla="*/ 0 w 1113741"/>
              <a:gd name="csY4" fmla="*/ 179685 h 269206"/>
              <a:gd name="csX5" fmla="*/ 0 w 1113741"/>
              <a:gd name="csY5" fmla="*/ 0 h 269206"/>
              <a:gd name="csX0" fmla="*/ 1113741 w 1113741"/>
              <a:gd name="csY0" fmla="*/ 0 h 89521"/>
              <a:gd name="csX1" fmla="*/ 631356 w 1113741"/>
              <a:gd name="csY1" fmla="*/ 0 h 89521"/>
              <a:gd name="csX2" fmla="*/ 556870 w 1113741"/>
              <a:gd name="csY2" fmla="*/ 89521 h 89521"/>
              <a:gd name="csX3" fmla="*/ 482384 w 1113741"/>
              <a:gd name="csY3" fmla="*/ 0 h 89521"/>
              <a:gd name="csX4" fmla="*/ 0 w 1113741"/>
              <a:gd name="csY4" fmla="*/ 0 h 89521"/>
            </a:gdLst>
            <a:ahLst/>
            <a:cxnLst>
              <a:cxn ang="0">
                <a:pos x="csX0" y="csY0"/>
              </a:cxn>
              <a:cxn ang="0">
                <a:pos x="csX1" y="csY1"/>
              </a:cxn>
              <a:cxn ang="0">
                <a:pos x="csX2" y="csY2"/>
              </a:cxn>
              <a:cxn ang="0">
                <a:pos x="csX3" y="csY3"/>
              </a:cxn>
              <a:cxn ang="0">
                <a:pos x="csX4" y="csY4"/>
              </a:cxn>
            </a:cxnLst>
            <a:rect l="l" t="t" r="r" b="b"/>
            <a:pathLst>
              <a:path w="1113741" h="89521">
                <a:moveTo>
                  <a:pt x="1113741" y="0"/>
                </a:moveTo>
                <a:lnTo>
                  <a:pt x="631356" y="0"/>
                </a:lnTo>
                <a:lnTo>
                  <a:pt x="556870" y="89521"/>
                </a:lnTo>
                <a:lnTo>
                  <a:pt x="482384" y="0"/>
                </a:lnTo>
                <a:lnTo>
                  <a:pt x="0" y="0"/>
                </a:lnTo>
              </a:path>
            </a:pathLst>
          </a:custGeom>
          <a:noFill/>
          <a:ln w="3175">
            <a:solidFill>
              <a:srgbClr val="268CA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4" name="Forme libre 23">
            <a:extLst>
              <a:ext uri="{FF2B5EF4-FFF2-40B4-BE49-F238E27FC236}">
                <a16:creationId xmlns:a16="http://schemas.microsoft.com/office/drawing/2014/main" id="{05031628-CAF3-7074-F70D-5603770C4827}"/>
              </a:ext>
            </a:extLst>
          </p:cNvPr>
          <p:cNvSpPr/>
          <p:nvPr/>
        </p:nvSpPr>
        <p:spPr>
          <a:xfrm>
            <a:off x="381802" y="4181214"/>
            <a:ext cx="1758215" cy="89964"/>
          </a:xfrm>
          <a:custGeom>
            <a:avLst/>
            <a:gdLst>
              <a:gd name="csX0" fmla="*/ 0 w 1773222"/>
              <a:gd name="csY0" fmla="*/ 0 h 269206"/>
              <a:gd name="csX1" fmla="*/ 1773222 w 1773222"/>
              <a:gd name="csY1" fmla="*/ 0 h 269206"/>
              <a:gd name="csX2" fmla="*/ 1773222 w 1773222"/>
              <a:gd name="csY2" fmla="*/ 179685 h 269206"/>
              <a:gd name="csX3" fmla="*/ 961097 w 1773222"/>
              <a:gd name="csY3" fmla="*/ 179685 h 269206"/>
              <a:gd name="csX4" fmla="*/ 886611 w 1773222"/>
              <a:gd name="csY4" fmla="*/ 269206 h 269206"/>
              <a:gd name="csX5" fmla="*/ 812125 w 1773222"/>
              <a:gd name="csY5" fmla="*/ 179685 h 269206"/>
              <a:gd name="csX6" fmla="*/ 0 w 1773222"/>
              <a:gd name="csY6" fmla="*/ 179685 h 269206"/>
              <a:gd name="csX0" fmla="*/ 1773222 w 1864662"/>
              <a:gd name="csY0" fmla="*/ 0 h 269206"/>
              <a:gd name="csX1" fmla="*/ 1773222 w 1864662"/>
              <a:gd name="csY1" fmla="*/ 179685 h 269206"/>
              <a:gd name="csX2" fmla="*/ 961097 w 1864662"/>
              <a:gd name="csY2" fmla="*/ 179685 h 269206"/>
              <a:gd name="csX3" fmla="*/ 886611 w 1864662"/>
              <a:gd name="csY3" fmla="*/ 269206 h 269206"/>
              <a:gd name="csX4" fmla="*/ 812125 w 1864662"/>
              <a:gd name="csY4" fmla="*/ 179685 h 269206"/>
              <a:gd name="csX5" fmla="*/ 0 w 1864662"/>
              <a:gd name="csY5" fmla="*/ 179685 h 269206"/>
              <a:gd name="csX6" fmla="*/ 0 w 1864662"/>
              <a:gd name="csY6" fmla="*/ 0 h 269206"/>
              <a:gd name="csX7" fmla="*/ 1864662 w 1864662"/>
              <a:gd name="csY7" fmla="*/ 91440 h 269206"/>
              <a:gd name="csX0" fmla="*/ 1773222 w 1773222"/>
              <a:gd name="csY0" fmla="*/ 0 h 269206"/>
              <a:gd name="csX1" fmla="*/ 1773222 w 1773222"/>
              <a:gd name="csY1" fmla="*/ 179685 h 269206"/>
              <a:gd name="csX2" fmla="*/ 961097 w 1773222"/>
              <a:gd name="csY2" fmla="*/ 179685 h 269206"/>
              <a:gd name="csX3" fmla="*/ 886611 w 1773222"/>
              <a:gd name="csY3" fmla="*/ 269206 h 269206"/>
              <a:gd name="csX4" fmla="*/ 812125 w 1773222"/>
              <a:gd name="csY4" fmla="*/ 179685 h 269206"/>
              <a:gd name="csX5" fmla="*/ 0 w 1773222"/>
              <a:gd name="csY5" fmla="*/ 179685 h 269206"/>
              <a:gd name="csX6" fmla="*/ 0 w 1773222"/>
              <a:gd name="csY6" fmla="*/ 0 h 269206"/>
              <a:gd name="csX0" fmla="*/ 1773222 w 1773222"/>
              <a:gd name="csY0" fmla="*/ 179685 h 269206"/>
              <a:gd name="csX1" fmla="*/ 961097 w 1773222"/>
              <a:gd name="csY1" fmla="*/ 179685 h 269206"/>
              <a:gd name="csX2" fmla="*/ 886611 w 1773222"/>
              <a:gd name="csY2" fmla="*/ 269206 h 269206"/>
              <a:gd name="csX3" fmla="*/ 812125 w 1773222"/>
              <a:gd name="csY3" fmla="*/ 179685 h 269206"/>
              <a:gd name="csX4" fmla="*/ 0 w 1773222"/>
              <a:gd name="csY4" fmla="*/ 179685 h 269206"/>
              <a:gd name="csX5" fmla="*/ 0 w 1773222"/>
              <a:gd name="csY5" fmla="*/ 0 h 269206"/>
              <a:gd name="csX0" fmla="*/ 1773222 w 1773222"/>
              <a:gd name="csY0" fmla="*/ 0 h 89521"/>
              <a:gd name="csX1" fmla="*/ 961097 w 1773222"/>
              <a:gd name="csY1" fmla="*/ 0 h 89521"/>
              <a:gd name="csX2" fmla="*/ 886611 w 1773222"/>
              <a:gd name="csY2" fmla="*/ 89521 h 89521"/>
              <a:gd name="csX3" fmla="*/ 812125 w 1773222"/>
              <a:gd name="csY3" fmla="*/ 0 h 89521"/>
              <a:gd name="csX4" fmla="*/ 0 w 1773222"/>
              <a:gd name="csY4" fmla="*/ 0 h 89521"/>
              <a:gd name="csX0" fmla="*/ 1833547 w 1833547"/>
              <a:gd name="csY0" fmla="*/ 0 h 89521"/>
              <a:gd name="csX1" fmla="*/ 961097 w 1833547"/>
              <a:gd name="csY1" fmla="*/ 0 h 89521"/>
              <a:gd name="csX2" fmla="*/ 886611 w 1833547"/>
              <a:gd name="csY2" fmla="*/ 89521 h 89521"/>
              <a:gd name="csX3" fmla="*/ 812125 w 1833547"/>
              <a:gd name="csY3" fmla="*/ 0 h 89521"/>
              <a:gd name="csX4" fmla="*/ 0 w 1833547"/>
              <a:gd name="csY4" fmla="*/ 0 h 89521"/>
              <a:gd name="csX0" fmla="*/ 1833547 w 1833547"/>
              <a:gd name="csY0" fmla="*/ 0 h 89521"/>
              <a:gd name="csX1" fmla="*/ 1793579 w 1833547"/>
              <a:gd name="csY1" fmla="*/ 2766 h 89521"/>
              <a:gd name="csX2" fmla="*/ 961097 w 1833547"/>
              <a:gd name="csY2" fmla="*/ 0 h 89521"/>
              <a:gd name="csX3" fmla="*/ 886611 w 1833547"/>
              <a:gd name="csY3" fmla="*/ 89521 h 89521"/>
              <a:gd name="csX4" fmla="*/ 812125 w 1833547"/>
              <a:gd name="csY4" fmla="*/ 0 h 89521"/>
              <a:gd name="csX5" fmla="*/ 0 w 1833547"/>
              <a:gd name="csY5" fmla="*/ 0 h 89521"/>
              <a:gd name="csX0" fmla="*/ 1833547 w 1833547"/>
              <a:gd name="csY0" fmla="*/ 443 h 89964"/>
              <a:gd name="csX1" fmla="*/ 1793579 w 1833547"/>
              <a:gd name="csY1" fmla="*/ 3209 h 89964"/>
              <a:gd name="csX2" fmla="*/ 961097 w 1833547"/>
              <a:gd name="csY2" fmla="*/ 443 h 89964"/>
              <a:gd name="csX3" fmla="*/ 886611 w 1833547"/>
              <a:gd name="csY3" fmla="*/ 89964 h 89964"/>
              <a:gd name="csX4" fmla="*/ 812125 w 1833547"/>
              <a:gd name="csY4" fmla="*/ 443 h 89964"/>
              <a:gd name="csX5" fmla="*/ 35364 w 1833547"/>
              <a:gd name="csY5" fmla="*/ 0 h 89964"/>
              <a:gd name="csX6" fmla="*/ 0 w 1833547"/>
              <a:gd name="csY6" fmla="*/ 443 h 89964"/>
              <a:gd name="csX0" fmla="*/ 1798183 w 1798183"/>
              <a:gd name="csY0" fmla="*/ 443 h 89964"/>
              <a:gd name="csX1" fmla="*/ 1758215 w 1798183"/>
              <a:gd name="csY1" fmla="*/ 3209 h 89964"/>
              <a:gd name="csX2" fmla="*/ 925733 w 1798183"/>
              <a:gd name="csY2" fmla="*/ 443 h 89964"/>
              <a:gd name="csX3" fmla="*/ 851247 w 1798183"/>
              <a:gd name="csY3" fmla="*/ 89964 h 89964"/>
              <a:gd name="csX4" fmla="*/ 776761 w 1798183"/>
              <a:gd name="csY4" fmla="*/ 443 h 89964"/>
              <a:gd name="csX5" fmla="*/ 0 w 1798183"/>
              <a:gd name="csY5" fmla="*/ 0 h 89964"/>
              <a:gd name="csX0" fmla="*/ 1758215 w 1758215"/>
              <a:gd name="csY0" fmla="*/ 3209 h 89964"/>
              <a:gd name="csX1" fmla="*/ 925733 w 1758215"/>
              <a:gd name="csY1" fmla="*/ 443 h 89964"/>
              <a:gd name="csX2" fmla="*/ 851247 w 1758215"/>
              <a:gd name="csY2" fmla="*/ 89964 h 89964"/>
              <a:gd name="csX3" fmla="*/ 776761 w 1758215"/>
              <a:gd name="csY3" fmla="*/ 443 h 89964"/>
              <a:gd name="csX4" fmla="*/ 0 w 1758215"/>
              <a:gd name="csY4" fmla="*/ 0 h 89964"/>
            </a:gdLst>
            <a:ahLst/>
            <a:cxnLst>
              <a:cxn ang="0">
                <a:pos x="csX0" y="csY0"/>
              </a:cxn>
              <a:cxn ang="0">
                <a:pos x="csX1" y="csY1"/>
              </a:cxn>
              <a:cxn ang="0">
                <a:pos x="csX2" y="csY2"/>
              </a:cxn>
              <a:cxn ang="0">
                <a:pos x="csX3" y="csY3"/>
              </a:cxn>
              <a:cxn ang="0">
                <a:pos x="csX4" y="csY4"/>
              </a:cxn>
            </a:cxnLst>
            <a:rect l="l" t="t" r="r" b="b"/>
            <a:pathLst>
              <a:path w="1758215" h="89964">
                <a:moveTo>
                  <a:pt x="1758215" y="3209"/>
                </a:moveTo>
                <a:lnTo>
                  <a:pt x="925733" y="443"/>
                </a:lnTo>
                <a:lnTo>
                  <a:pt x="851247" y="89964"/>
                </a:lnTo>
                <a:lnTo>
                  <a:pt x="776761" y="443"/>
                </a:lnTo>
                <a:lnTo>
                  <a:pt x="0" y="0"/>
                </a:lnTo>
              </a:path>
            </a:pathLst>
          </a:custGeom>
          <a:noFill/>
          <a:ln w="3175">
            <a:solidFill>
              <a:srgbClr val="268CA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7" name="Forme libre 26">
            <a:extLst>
              <a:ext uri="{FF2B5EF4-FFF2-40B4-BE49-F238E27FC236}">
                <a16:creationId xmlns:a16="http://schemas.microsoft.com/office/drawing/2014/main" id="{B2427416-F7C5-3825-B9EE-4ADD74C09C69}"/>
              </a:ext>
            </a:extLst>
          </p:cNvPr>
          <p:cNvSpPr/>
          <p:nvPr/>
        </p:nvSpPr>
        <p:spPr>
          <a:xfrm>
            <a:off x="2750503" y="5502391"/>
            <a:ext cx="1480887" cy="89521"/>
          </a:xfrm>
          <a:custGeom>
            <a:avLst/>
            <a:gdLst>
              <a:gd name="csX0" fmla="*/ 0 w 1455487"/>
              <a:gd name="csY0" fmla="*/ 0 h 269206"/>
              <a:gd name="csX1" fmla="*/ 1455487 w 1455487"/>
              <a:gd name="csY1" fmla="*/ 0 h 269206"/>
              <a:gd name="csX2" fmla="*/ 1455487 w 1455487"/>
              <a:gd name="csY2" fmla="*/ 179685 h 269206"/>
              <a:gd name="csX3" fmla="*/ 802229 w 1455487"/>
              <a:gd name="csY3" fmla="*/ 179685 h 269206"/>
              <a:gd name="csX4" fmla="*/ 727743 w 1455487"/>
              <a:gd name="csY4" fmla="*/ 269206 h 269206"/>
              <a:gd name="csX5" fmla="*/ 653257 w 1455487"/>
              <a:gd name="csY5" fmla="*/ 179685 h 269206"/>
              <a:gd name="csX6" fmla="*/ 0 w 1455487"/>
              <a:gd name="csY6" fmla="*/ 179685 h 269206"/>
              <a:gd name="csX0" fmla="*/ 1455487 w 1546927"/>
              <a:gd name="csY0" fmla="*/ 0 h 269206"/>
              <a:gd name="csX1" fmla="*/ 1455487 w 1546927"/>
              <a:gd name="csY1" fmla="*/ 179685 h 269206"/>
              <a:gd name="csX2" fmla="*/ 802229 w 1546927"/>
              <a:gd name="csY2" fmla="*/ 179685 h 269206"/>
              <a:gd name="csX3" fmla="*/ 727743 w 1546927"/>
              <a:gd name="csY3" fmla="*/ 269206 h 269206"/>
              <a:gd name="csX4" fmla="*/ 653257 w 1546927"/>
              <a:gd name="csY4" fmla="*/ 179685 h 269206"/>
              <a:gd name="csX5" fmla="*/ 0 w 1546927"/>
              <a:gd name="csY5" fmla="*/ 179685 h 269206"/>
              <a:gd name="csX6" fmla="*/ 0 w 1546927"/>
              <a:gd name="csY6" fmla="*/ 0 h 269206"/>
              <a:gd name="csX7" fmla="*/ 1546927 w 1546927"/>
              <a:gd name="csY7" fmla="*/ 91440 h 269206"/>
              <a:gd name="csX0" fmla="*/ 1455487 w 1455487"/>
              <a:gd name="csY0" fmla="*/ 0 h 269206"/>
              <a:gd name="csX1" fmla="*/ 1455487 w 1455487"/>
              <a:gd name="csY1" fmla="*/ 179685 h 269206"/>
              <a:gd name="csX2" fmla="*/ 802229 w 1455487"/>
              <a:gd name="csY2" fmla="*/ 179685 h 269206"/>
              <a:gd name="csX3" fmla="*/ 727743 w 1455487"/>
              <a:gd name="csY3" fmla="*/ 269206 h 269206"/>
              <a:gd name="csX4" fmla="*/ 653257 w 1455487"/>
              <a:gd name="csY4" fmla="*/ 179685 h 269206"/>
              <a:gd name="csX5" fmla="*/ 0 w 1455487"/>
              <a:gd name="csY5" fmla="*/ 179685 h 269206"/>
              <a:gd name="csX6" fmla="*/ 0 w 1455487"/>
              <a:gd name="csY6" fmla="*/ 0 h 269206"/>
              <a:gd name="csX0" fmla="*/ 1455487 w 1455487"/>
              <a:gd name="csY0" fmla="*/ 179685 h 269206"/>
              <a:gd name="csX1" fmla="*/ 802229 w 1455487"/>
              <a:gd name="csY1" fmla="*/ 179685 h 269206"/>
              <a:gd name="csX2" fmla="*/ 727743 w 1455487"/>
              <a:gd name="csY2" fmla="*/ 269206 h 269206"/>
              <a:gd name="csX3" fmla="*/ 653257 w 1455487"/>
              <a:gd name="csY3" fmla="*/ 179685 h 269206"/>
              <a:gd name="csX4" fmla="*/ 0 w 1455487"/>
              <a:gd name="csY4" fmla="*/ 179685 h 269206"/>
              <a:gd name="csX5" fmla="*/ 0 w 1455487"/>
              <a:gd name="csY5" fmla="*/ 0 h 269206"/>
              <a:gd name="csX0" fmla="*/ 1455487 w 1455487"/>
              <a:gd name="csY0" fmla="*/ 0 h 89521"/>
              <a:gd name="csX1" fmla="*/ 802229 w 1455487"/>
              <a:gd name="csY1" fmla="*/ 0 h 89521"/>
              <a:gd name="csX2" fmla="*/ 727743 w 1455487"/>
              <a:gd name="csY2" fmla="*/ 89521 h 89521"/>
              <a:gd name="csX3" fmla="*/ 653257 w 1455487"/>
              <a:gd name="csY3" fmla="*/ 0 h 89521"/>
              <a:gd name="csX4" fmla="*/ 0 w 1455487"/>
              <a:gd name="csY4" fmla="*/ 0 h 89521"/>
              <a:gd name="csX0" fmla="*/ 1480887 w 1480887"/>
              <a:gd name="csY0" fmla="*/ 0 h 89521"/>
              <a:gd name="csX1" fmla="*/ 802229 w 1480887"/>
              <a:gd name="csY1" fmla="*/ 0 h 89521"/>
              <a:gd name="csX2" fmla="*/ 727743 w 1480887"/>
              <a:gd name="csY2" fmla="*/ 89521 h 89521"/>
              <a:gd name="csX3" fmla="*/ 653257 w 1480887"/>
              <a:gd name="csY3" fmla="*/ 0 h 89521"/>
              <a:gd name="csX4" fmla="*/ 0 w 1480887"/>
              <a:gd name="csY4" fmla="*/ 0 h 89521"/>
            </a:gdLst>
            <a:ahLst/>
            <a:cxnLst>
              <a:cxn ang="0">
                <a:pos x="csX0" y="csY0"/>
              </a:cxn>
              <a:cxn ang="0">
                <a:pos x="csX1" y="csY1"/>
              </a:cxn>
              <a:cxn ang="0">
                <a:pos x="csX2" y="csY2"/>
              </a:cxn>
              <a:cxn ang="0">
                <a:pos x="csX3" y="csY3"/>
              </a:cxn>
              <a:cxn ang="0">
                <a:pos x="csX4" y="csY4"/>
              </a:cxn>
            </a:cxnLst>
            <a:rect l="l" t="t" r="r" b="b"/>
            <a:pathLst>
              <a:path w="1480887" h="89521">
                <a:moveTo>
                  <a:pt x="1480887" y="0"/>
                </a:moveTo>
                <a:lnTo>
                  <a:pt x="802229" y="0"/>
                </a:lnTo>
                <a:lnTo>
                  <a:pt x="727743" y="89521"/>
                </a:lnTo>
                <a:lnTo>
                  <a:pt x="653257" y="0"/>
                </a:lnTo>
                <a:lnTo>
                  <a:pt x="0" y="0"/>
                </a:lnTo>
              </a:path>
            </a:pathLst>
          </a:custGeom>
          <a:noFill/>
          <a:ln w="3175">
            <a:solidFill>
              <a:srgbClr val="268CA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0" name="Forme libre 29">
            <a:extLst>
              <a:ext uri="{FF2B5EF4-FFF2-40B4-BE49-F238E27FC236}">
                <a16:creationId xmlns:a16="http://schemas.microsoft.com/office/drawing/2014/main" id="{3D7FCEAB-FFE1-9E13-634F-09E4752EF8EF}"/>
              </a:ext>
            </a:extLst>
          </p:cNvPr>
          <p:cNvSpPr/>
          <p:nvPr/>
        </p:nvSpPr>
        <p:spPr>
          <a:xfrm>
            <a:off x="6529137" y="4441129"/>
            <a:ext cx="1867301" cy="89521"/>
          </a:xfrm>
          <a:custGeom>
            <a:avLst/>
            <a:gdLst>
              <a:gd name="csX0" fmla="*/ 0 w 1908000"/>
              <a:gd name="csY0" fmla="*/ 0 h 269206"/>
              <a:gd name="csX1" fmla="*/ 1908000 w 1908000"/>
              <a:gd name="csY1" fmla="*/ 0 h 269206"/>
              <a:gd name="csX2" fmla="*/ 1908000 w 1908000"/>
              <a:gd name="csY2" fmla="*/ 179685 h 269206"/>
              <a:gd name="csX3" fmla="*/ 1028486 w 1908000"/>
              <a:gd name="csY3" fmla="*/ 179685 h 269206"/>
              <a:gd name="csX4" fmla="*/ 954000 w 1908000"/>
              <a:gd name="csY4" fmla="*/ 269206 h 269206"/>
              <a:gd name="csX5" fmla="*/ 879514 w 1908000"/>
              <a:gd name="csY5" fmla="*/ 179685 h 269206"/>
              <a:gd name="csX6" fmla="*/ 0 w 1908000"/>
              <a:gd name="csY6" fmla="*/ 179685 h 269206"/>
              <a:gd name="csX0" fmla="*/ 1908000 w 1999440"/>
              <a:gd name="csY0" fmla="*/ 0 h 269206"/>
              <a:gd name="csX1" fmla="*/ 1908000 w 1999440"/>
              <a:gd name="csY1" fmla="*/ 179685 h 269206"/>
              <a:gd name="csX2" fmla="*/ 1028486 w 1999440"/>
              <a:gd name="csY2" fmla="*/ 179685 h 269206"/>
              <a:gd name="csX3" fmla="*/ 954000 w 1999440"/>
              <a:gd name="csY3" fmla="*/ 269206 h 269206"/>
              <a:gd name="csX4" fmla="*/ 879514 w 1999440"/>
              <a:gd name="csY4" fmla="*/ 179685 h 269206"/>
              <a:gd name="csX5" fmla="*/ 0 w 1999440"/>
              <a:gd name="csY5" fmla="*/ 179685 h 269206"/>
              <a:gd name="csX6" fmla="*/ 0 w 1999440"/>
              <a:gd name="csY6" fmla="*/ 0 h 269206"/>
              <a:gd name="csX7" fmla="*/ 1999440 w 1999440"/>
              <a:gd name="csY7" fmla="*/ 91440 h 269206"/>
              <a:gd name="csX0" fmla="*/ 1908000 w 1908000"/>
              <a:gd name="csY0" fmla="*/ 0 h 269206"/>
              <a:gd name="csX1" fmla="*/ 1908000 w 1908000"/>
              <a:gd name="csY1" fmla="*/ 179685 h 269206"/>
              <a:gd name="csX2" fmla="*/ 1028486 w 1908000"/>
              <a:gd name="csY2" fmla="*/ 179685 h 269206"/>
              <a:gd name="csX3" fmla="*/ 954000 w 1908000"/>
              <a:gd name="csY3" fmla="*/ 269206 h 269206"/>
              <a:gd name="csX4" fmla="*/ 879514 w 1908000"/>
              <a:gd name="csY4" fmla="*/ 179685 h 269206"/>
              <a:gd name="csX5" fmla="*/ 0 w 1908000"/>
              <a:gd name="csY5" fmla="*/ 179685 h 269206"/>
              <a:gd name="csX6" fmla="*/ 0 w 1908000"/>
              <a:gd name="csY6" fmla="*/ 0 h 269206"/>
              <a:gd name="csX0" fmla="*/ 1908000 w 1908000"/>
              <a:gd name="csY0" fmla="*/ 179685 h 269206"/>
              <a:gd name="csX1" fmla="*/ 1028486 w 1908000"/>
              <a:gd name="csY1" fmla="*/ 179685 h 269206"/>
              <a:gd name="csX2" fmla="*/ 954000 w 1908000"/>
              <a:gd name="csY2" fmla="*/ 269206 h 269206"/>
              <a:gd name="csX3" fmla="*/ 879514 w 1908000"/>
              <a:gd name="csY3" fmla="*/ 179685 h 269206"/>
              <a:gd name="csX4" fmla="*/ 0 w 1908000"/>
              <a:gd name="csY4" fmla="*/ 179685 h 269206"/>
              <a:gd name="csX5" fmla="*/ 0 w 1908000"/>
              <a:gd name="csY5" fmla="*/ 0 h 269206"/>
              <a:gd name="csX0" fmla="*/ 1908000 w 1908000"/>
              <a:gd name="csY0" fmla="*/ 0 h 89521"/>
              <a:gd name="csX1" fmla="*/ 1028486 w 1908000"/>
              <a:gd name="csY1" fmla="*/ 0 h 89521"/>
              <a:gd name="csX2" fmla="*/ 954000 w 1908000"/>
              <a:gd name="csY2" fmla="*/ 89521 h 89521"/>
              <a:gd name="csX3" fmla="*/ 879514 w 1908000"/>
              <a:gd name="csY3" fmla="*/ 0 h 89521"/>
              <a:gd name="csX4" fmla="*/ 0 w 1908000"/>
              <a:gd name="csY4" fmla="*/ 0 h 89521"/>
              <a:gd name="csX0" fmla="*/ 1933400 w 1933400"/>
              <a:gd name="csY0" fmla="*/ 0 h 89521"/>
              <a:gd name="csX1" fmla="*/ 1028486 w 1933400"/>
              <a:gd name="csY1" fmla="*/ 0 h 89521"/>
              <a:gd name="csX2" fmla="*/ 954000 w 1933400"/>
              <a:gd name="csY2" fmla="*/ 89521 h 89521"/>
              <a:gd name="csX3" fmla="*/ 879514 w 1933400"/>
              <a:gd name="csY3" fmla="*/ 0 h 89521"/>
              <a:gd name="csX4" fmla="*/ 0 w 1933400"/>
              <a:gd name="csY4" fmla="*/ 0 h 89521"/>
              <a:gd name="csX0" fmla="*/ 1933400 w 1933400"/>
              <a:gd name="csY0" fmla="*/ 0 h 89521"/>
              <a:gd name="csX1" fmla="*/ 1028486 w 1933400"/>
              <a:gd name="csY1" fmla="*/ 0 h 89521"/>
              <a:gd name="csX2" fmla="*/ 954000 w 1933400"/>
              <a:gd name="csY2" fmla="*/ 89521 h 89521"/>
              <a:gd name="csX3" fmla="*/ 879514 w 1933400"/>
              <a:gd name="csY3" fmla="*/ 0 h 89521"/>
              <a:gd name="csX4" fmla="*/ 66099 w 1933400"/>
              <a:gd name="csY4" fmla="*/ 2534 h 89521"/>
              <a:gd name="csX5" fmla="*/ 0 w 1933400"/>
              <a:gd name="csY5" fmla="*/ 0 h 89521"/>
              <a:gd name="csX0" fmla="*/ 1867301 w 1867301"/>
              <a:gd name="csY0" fmla="*/ 0 h 89521"/>
              <a:gd name="csX1" fmla="*/ 962387 w 1867301"/>
              <a:gd name="csY1" fmla="*/ 0 h 89521"/>
              <a:gd name="csX2" fmla="*/ 887901 w 1867301"/>
              <a:gd name="csY2" fmla="*/ 89521 h 89521"/>
              <a:gd name="csX3" fmla="*/ 813415 w 1867301"/>
              <a:gd name="csY3" fmla="*/ 0 h 89521"/>
              <a:gd name="csX4" fmla="*/ 0 w 1867301"/>
              <a:gd name="csY4" fmla="*/ 2534 h 89521"/>
            </a:gdLst>
            <a:ahLst/>
            <a:cxnLst>
              <a:cxn ang="0">
                <a:pos x="csX0" y="csY0"/>
              </a:cxn>
              <a:cxn ang="0">
                <a:pos x="csX1" y="csY1"/>
              </a:cxn>
              <a:cxn ang="0">
                <a:pos x="csX2" y="csY2"/>
              </a:cxn>
              <a:cxn ang="0">
                <a:pos x="csX3" y="csY3"/>
              </a:cxn>
              <a:cxn ang="0">
                <a:pos x="csX4" y="csY4"/>
              </a:cxn>
            </a:cxnLst>
            <a:rect l="l" t="t" r="r" b="b"/>
            <a:pathLst>
              <a:path w="1867301" h="89521">
                <a:moveTo>
                  <a:pt x="1867301" y="0"/>
                </a:moveTo>
                <a:lnTo>
                  <a:pt x="962387" y="0"/>
                </a:lnTo>
                <a:lnTo>
                  <a:pt x="887901" y="89521"/>
                </a:lnTo>
                <a:lnTo>
                  <a:pt x="813415" y="0"/>
                </a:lnTo>
                <a:lnTo>
                  <a:pt x="0" y="2534"/>
                </a:lnTo>
              </a:path>
            </a:pathLst>
          </a:custGeom>
          <a:noFill/>
          <a:ln w="3175">
            <a:solidFill>
              <a:srgbClr val="268CA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3" name="Forme libre 32">
            <a:extLst>
              <a:ext uri="{FF2B5EF4-FFF2-40B4-BE49-F238E27FC236}">
                <a16:creationId xmlns:a16="http://schemas.microsoft.com/office/drawing/2014/main" id="{3C322F69-9223-2FDB-5AC4-18C4313A68A6}"/>
              </a:ext>
            </a:extLst>
          </p:cNvPr>
          <p:cNvSpPr/>
          <p:nvPr/>
        </p:nvSpPr>
        <p:spPr>
          <a:xfrm>
            <a:off x="6541968" y="2319725"/>
            <a:ext cx="2602516" cy="92529"/>
          </a:xfrm>
          <a:custGeom>
            <a:avLst/>
            <a:gdLst>
              <a:gd name="csX0" fmla="*/ 0 w 2663999"/>
              <a:gd name="csY0" fmla="*/ 0 h 269206"/>
              <a:gd name="csX1" fmla="*/ 2663999 w 2663999"/>
              <a:gd name="csY1" fmla="*/ 0 h 269206"/>
              <a:gd name="csX2" fmla="*/ 2663999 w 2663999"/>
              <a:gd name="csY2" fmla="*/ 179685 h 269206"/>
              <a:gd name="csX3" fmla="*/ 1406485 w 2663999"/>
              <a:gd name="csY3" fmla="*/ 179685 h 269206"/>
              <a:gd name="csX4" fmla="*/ 1331999 w 2663999"/>
              <a:gd name="csY4" fmla="*/ 269206 h 269206"/>
              <a:gd name="csX5" fmla="*/ 1257514 w 2663999"/>
              <a:gd name="csY5" fmla="*/ 179685 h 269206"/>
              <a:gd name="csX6" fmla="*/ 0 w 2663999"/>
              <a:gd name="csY6" fmla="*/ 179685 h 269206"/>
              <a:gd name="csX0" fmla="*/ 2663999 w 2755439"/>
              <a:gd name="csY0" fmla="*/ 0 h 269206"/>
              <a:gd name="csX1" fmla="*/ 2663999 w 2755439"/>
              <a:gd name="csY1" fmla="*/ 179685 h 269206"/>
              <a:gd name="csX2" fmla="*/ 1406485 w 2755439"/>
              <a:gd name="csY2" fmla="*/ 179685 h 269206"/>
              <a:gd name="csX3" fmla="*/ 1331999 w 2755439"/>
              <a:gd name="csY3" fmla="*/ 269206 h 269206"/>
              <a:gd name="csX4" fmla="*/ 1257514 w 2755439"/>
              <a:gd name="csY4" fmla="*/ 179685 h 269206"/>
              <a:gd name="csX5" fmla="*/ 0 w 2755439"/>
              <a:gd name="csY5" fmla="*/ 179685 h 269206"/>
              <a:gd name="csX6" fmla="*/ 0 w 2755439"/>
              <a:gd name="csY6" fmla="*/ 0 h 269206"/>
              <a:gd name="csX7" fmla="*/ 2755439 w 2755439"/>
              <a:gd name="csY7" fmla="*/ 91440 h 269206"/>
              <a:gd name="csX0" fmla="*/ 2663999 w 2663999"/>
              <a:gd name="csY0" fmla="*/ 0 h 269206"/>
              <a:gd name="csX1" fmla="*/ 2663999 w 2663999"/>
              <a:gd name="csY1" fmla="*/ 179685 h 269206"/>
              <a:gd name="csX2" fmla="*/ 1406485 w 2663999"/>
              <a:gd name="csY2" fmla="*/ 179685 h 269206"/>
              <a:gd name="csX3" fmla="*/ 1331999 w 2663999"/>
              <a:gd name="csY3" fmla="*/ 269206 h 269206"/>
              <a:gd name="csX4" fmla="*/ 1257514 w 2663999"/>
              <a:gd name="csY4" fmla="*/ 179685 h 269206"/>
              <a:gd name="csX5" fmla="*/ 0 w 2663999"/>
              <a:gd name="csY5" fmla="*/ 179685 h 269206"/>
              <a:gd name="csX6" fmla="*/ 0 w 2663999"/>
              <a:gd name="csY6" fmla="*/ 0 h 269206"/>
              <a:gd name="csX0" fmla="*/ 2663999 w 2663999"/>
              <a:gd name="csY0" fmla="*/ 179685 h 269206"/>
              <a:gd name="csX1" fmla="*/ 1406485 w 2663999"/>
              <a:gd name="csY1" fmla="*/ 179685 h 269206"/>
              <a:gd name="csX2" fmla="*/ 1331999 w 2663999"/>
              <a:gd name="csY2" fmla="*/ 269206 h 269206"/>
              <a:gd name="csX3" fmla="*/ 1257514 w 2663999"/>
              <a:gd name="csY3" fmla="*/ 179685 h 269206"/>
              <a:gd name="csX4" fmla="*/ 0 w 2663999"/>
              <a:gd name="csY4" fmla="*/ 179685 h 269206"/>
              <a:gd name="csX5" fmla="*/ 0 w 2663999"/>
              <a:gd name="csY5" fmla="*/ 0 h 269206"/>
              <a:gd name="csX0" fmla="*/ 2663999 w 2663999"/>
              <a:gd name="csY0" fmla="*/ 0 h 89521"/>
              <a:gd name="csX1" fmla="*/ 1406485 w 2663999"/>
              <a:gd name="csY1" fmla="*/ 0 h 89521"/>
              <a:gd name="csX2" fmla="*/ 1331999 w 2663999"/>
              <a:gd name="csY2" fmla="*/ 89521 h 89521"/>
              <a:gd name="csX3" fmla="*/ 1257514 w 2663999"/>
              <a:gd name="csY3" fmla="*/ 0 h 89521"/>
              <a:gd name="csX4" fmla="*/ 0 w 2663999"/>
              <a:gd name="csY4" fmla="*/ 0 h 89521"/>
              <a:gd name="csX0" fmla="*/ 2702099 w 2702099"/>
              <a:gd name="csY0" fmla="*/ 0 h 89521"/>
              <a:gd name="csX1" fmla="*/ 1444585 w 2702099"/>
              <a:gd name="csY1" fmla="*/ 0 h 89521"/>
              <a:gd name="csX2" fmla="*/ 1370099 w 2702099"/>
              <a:gd name="csY2" fmla="*/ 89521 h 89521"/>
              <a:gd name="csX3" fmla="*/ 1295614 w 2702099"/>
              <a:gd name="csY3" fmla="*/ 0 h 89521"/>
              <a:gd name="csX4" fmla="*/ 0 w 2702099"/>
              <a:gd name="csY4" fmla="*/ 0 h 89521"/>
              <a:gd name="csX0" fmla="*/ 2740199 w 2740199"/>
              <a:gd name="csY0" fmla="*/ 0 h 89521"/>
              <a:gd name="csX1" fmla="*/ 1444585 w 2740199"/>
              <a:gd name="csY1" fmla="*/ 0 h 89521"/>
              <a:gd name="csX2" fmla="*/ 1370099 w 2740199"/>
              <a:gd name="csY2" fmla="*/ 89521 h 89521"/>
              <a:gd name="csX3" fmla="*/ 1295614 w 2740199"/>
              <a:gd name="csY3" fmla="*/ 0 h 89521"/>
              <a:gd name="csX4" fmla="*/ 0 w 2740199"/>
              <a:gd name="csY4" fmla="*/ 0 h 89521"/>
              <a:gd name="csX0" fmla="*/ 2740199 w 2740199"/>
              <a:gd name="csY0" fmla="*/ 3008 h 92529"/>
              <a:gd name="csX1" fmla="*/ 2652107 w 2740199"/>
              <a:gd name="csY1" fmla="*/ 0 h 92529"/>
              <a:gd name="csX2" fmla="*/ 1444585 w 2740199"/>
              <a:gd name="csY2" fmla="*/ 3008 h 92529"/>
              <a:gd name="csX3" fmla="*/ 1370099 w 2740199"/>
              <a:gd name="csY3" fmla="*/ 92529 h 92529"/>
              <a:gd name="csX4" fmla="*/ 1295614 w 2740199"/>
              <a:gd name="csY4" fmla="*/ 3008 h 92529"/>
              <a:gd name="csX5" fmla="*/ 0 w 2740199"/>
              <a:gd name="csY5" fmla="*/ 3008 h 92529"/>
              <a:gd name="csX0" fmla="*/ 2740199 w 2740199"/>
              <a:gd name="csY0" fmla="*/ 3008 h 92529"/>
              <a:gd name="csX1" fmla="*/ 2652107 w 2740199"/>
              <a:gd name="csY1" fmla="*/ 0 h 92529"/>
              <a:gd name="csX2" fmla="*/ 1444585 w 2740199"/>
              <a:gd name="csY2" fmla="*/ 3008 h 92529"/>
              <a:gd name="csX3" fmla="*/ 1370099 w 2740199"/>
              <a:gd name="csY3" fmla="*/ 92529 h 92529"/>
              <a:gd name="csX4" fmla="*/ 1295614 w 2740199"/>
              <a:gd name="csY4" fmla="*/ 3008 h 92529"/>
              <a:gd name="csX5" fmla="*/ 75745 w 2740199"/>
              <a:gd name="csY5" fmla="*/ 3209 h 92529"/>
              <a:gd name="csX6" fmla="*/ 0 w 2740199"/>
              <a:gd name="csY6" fmla="*/ 3008 h 92529"/>
              <a:gd name="csX0" fmla="*/ 2664454 w 2664454"/>
              <a:gd name="csY0" fmla="*/ 3008 h 92529"/>
              <a:gd name="csX1" fmla="*/ 2576362 w 2664454"/>
              <a:gd name="csY1" fmla="*/ 0 h 92529"/>
              <a:gd name="csX2" fmla="*/ 1368840 w 2664454"/>
              <a:gd name="csY2" fmla="*/ 3008 h 92529"/>
              <a:gd name="csX3" fmla="*/ 1294354 w 2664454"/>
              <a:gd name="csY3" fmla="*/ 92529 h 92529"/>
              <a:gd name="csX4" fmla="*/ 1219869 w 2664454"/>
              <a:gd name="csY4" fmla="*/ 3008 h 92529"/>
              <a:gd name="csX5" fmla="*/ 0 w 2664454"/>
              <a:gd name="csY5" fmla="*/ 3209 h 92529"/>
              <a:gd name="csX0" fmla="*/ 2576362 w 2576362"/>
              <a:gd name="csY0" fmla="*/ 0 h 92529"/>
              <a:gd name="csX1" fmla="*/ 1368840 w 2576362"/>
              <a:gd name="csY1" fmla="*/ 3008 h 92529"/>
              <a:gd name="csX2" fmla="*/ 1294354 w 2576362"/>
              <a:gd name="csY2" fmla="*/ 92529 h 92529"/>
              <a:gd name="csX3" fmla="*/ 1219869 w 2576362"/>
              <a:gd name="csY3" fmla="*/ 3008 h 92529"/>
              <a:gd name="csX4" fmla="*/ 0 w 2576362"/>
              <a:gd name="csY4" fmla="*/ 3209 h 92529"/>
            </a:gdLst>
            <a:ahLst/>
            <a:cxnLst>
              <a:cxn ang="0">
                <a:pos x="csX0" y="csY0"/>
              </a:cxn>
              <a:cxn ang="0">
                <a:pos x="csX1" y="csY1"/>
              </a:cxn>
              <a:cxn ang="0">
                <a:pos x="csX2" y="csY2"/>
              </a:cxn>
              <a:cxn ang="0">
                <a:pos x="csX3" y="csY3"/>
              </a:cxn>
              <a:cxn ang="0">
                <a:pos x="csX4" y="csY4"/>
              </a:cxn>
            </a:cxnLst>
            <a:rect l="l" t="t" r="r" b="b"/>
            <a:pathLst>
              <a:path w="2576362" h="92529">
                <a:moveTo>
                  <a:pt x="2576362" y="0"/>
                </a:moveTo>
                <a:lnTo>
                  <a:pt x="1368840" y="3008"/>
                </a:lnTo>
                <a:lnTo>
                  <a:pt x="1294354" y="92529"/>
                </a:lnTo>
                <a:lnTo>
                  <a:pt x="1219869" y="3008"/>
                </a:lnTo>
                <a:lnTo>
                  <a:pt x="0" y="3209"/>
                </a:lnTo>
              </a:path>
            </a:pathLst>
          </a:custGeom>
          <a:noFill/>
          <a:ln w="3175">
            <a:solidFill>
              <a:srgbClr val="268CA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876805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B296FC-2859-D4E2-FE30-7A2ACD907DEE}"/>
              </a:ext>
            </a:extLst>
          </p:cNvPr>
          <p:cNvSpPr>
            <a:spLocks noGrp="1"/>
          </p:cNvSpPr>
          <p:nvPr>
            <p:ph type="title"/>
          </p:nvPr>
        </p:nvSpPr>
        <p:spPr>
          <a:xfrm>
            <a:off x="342001" y="468000"/>
            <a:ext cx="6959948" cy="428554"/>
          </a:xfrm>
        </p:spPr>
        <p:txBody>
          <a:bodyPr>
            <a:normAutofit fontScale="90000"/>
          </a:bodyPr>
          <a:lstStyle/>
          <a:p>
            <a:r>
              <a:rPr lang="fr-FR" dirty="0"/>
              <a:t>Guide de présentation</a:t>
            </a:r>
          </a:p>
        </p:txBody>
      </p:sp>
      <p:sp>
        <p:nvSpPr>
          <p:cNvPr id="3" name="Espace réservé du contenu 2">
            <a:extLst>
              <a:ext uri="{FF2B5EF4-FFF2-40B4-BE49-F238E27FC236}">
                <a16:creationId xmlns:a16="http://schemas.microsoft.com/office/drawing/2014/main" id="{0CE6AE76-9233-F0A6-06D3-053CC8F28E36}"/>
              </a:ext>
            </a:extLst>
          </p:cNvPr>
          <p:cNvSpPr>
            <a:spLocks noGrp="1"/>
          </p:cNvSpPr>
          <p:nvPr>
            <p:ph idx="1"/>
          </p:nvPr>
        </p:nvSpPr>
        <p:spPr/>
        <p:txBody>
          <a:bodyPr/>
          <a:lstStyle/>
          <a:p>
            <a:r>
              <a:rPr lang="fr-FR" dirty="0"/>
              <a:t>Grands principes</a:t>
            </a:r>
          </a:p>
        </p:txBody>
      </p:sp>
      <p:sp>
        <p:nvSpPr>
          <p:cNvPr id="4" name="Espace réservé du texte 3">
            <a:extLst>
              <a:ext uri="{FF2B5EF4-FFF2-40B4-BE49-F238E27FC236}">
                <a16:creationId xmlns:a16="http://schemas.microsoft.com/office/drawing/2014/main" id="{4F3885DD-E766-F5AF-031D-14F93D51B4B0}"/>
              </a:ext>
            </a:extLst>
          </p:cNvPr>
          <p:cNvSpPr>
            <a:spLocks noGrp="1"/>
          </p:cNvSpPr>
          <p:nvPr>
            <p:ph type="body" sz="quarter" idx="10"/>
          </p:nvPr>
        </p:nvSpPr>
        <p:spPr>
          <a:xfrm>
            <a:off x="762500" y="2792061"/>
            <a:ext cx="3876493" cy="3794477"/>
          </a:xfrm>
        </p:spPr>
        <p:txBody>
          <a:bodyPr/>
          <a:lstStyle/>
          <a:p>
            <a:r>
              <a:rPr lang="fr-FR" dirty="0"/>
              <a:t>Que contient le kit d’outils qualité ?</a:t>
            </a:r>
          </a:p>
          <a:p>
            <a:pPr lvl="1"/>
            <a:r>
              <a:rPr lang="fr-FR" dirty="0"/>
              <a:t>Le Kit d’outils Qualité rassemble une série de documents destinés à faciliter la mise en œuvre des principes du Référentiel Qualité. Il offre au titulaire et à son équipe </a:t>
            </a:r>
            <a:br>
              <a:rPr lang="fr-FR" dirty="0"/>
            </a:br>
            <a:r>
              <a:rPr lang="fr-FR" dirty="0"/>
              <a:t>une illustration concrète des applications du référentiel.</a:t>
            </a:r>
          </a:p>
          <a:p>
            <a:pPr lvl="1"/>
            <a:r>
              <a:rPr lang="fr-FR" b="1" dirty="0"/>
              <a:t>Les outils présentés ne sont ni exhaustifs, ni opposables. </a:t>
            </a:r>
            <a:r>
              <a:rPr lang="fr-FR" dirty="0"/>
              <a:t>Cela signifie qu’une officine peut librement choisir </a:t>
            </a:r>
            <a:br>
              <a:rPr lang="fr-FR" dirty="0"/>
            </a:br>
            <a:r>
              <a:rPr lang="fr-FR" dirty="0"/>
              <a:t>de ne pas les utiliser, de les remodeler en fonction de </a:t>
            </a:r>
            <a:br>
              <a:rPr lang="fr-FR" dirty="0"/>
            </a:br>
            <a:r>
              <a:rPr lang="fr-FR" dirty="0"/>
              <a:t>sa pratique, ou encore d’y adjoindre d’autres outils que l’équipe aura élaborés. Le meilleur outil restera toujours celui qui est à la fois adapté à la pratique quotidienne </a:t>
            </a:r>
            <a:br>
              <a:rPr lang="fr-FR" dirty="0"/>
            </a:br>
            <a:r>
              <a:rPr lang="fr-FR" dirty="0"/>
              <a:t>et approuvé par l’ensemble de l’équipe.</a:t>
            </a:r>
          </a:p>
          <a:p>
            <a:pPr lvl="1"/>
            <a:r>
              <a:rPr lang="fr-FR" dirty="0"/>
              <a:t>Afin de donner toute latitude aux officines pour s’approprier les outils, </a:t>
            </a:r>
            <a:r>
              <a:rPr lang="fr-FR" b="1" dirty="0"/>
              <a:t>une version modifiable des documents est disponible sur le site </a:t>
            </a:r>
            <a:r>
              <a:rPr lang="fr-FR" b="1" dirty="0" err="1">
                <a:solidFill>
                  <a:schemeClr val="tx2"/>
                </a:solidFill>
              </a:rPr>
              <a:t>www.demarchequaliteofficine.fr</a:t>
            </a:r>
            <a:endParaRPr lang="fr-FR" b="1" dirty="0">
              <a:solidFill>
                <a:schemeClr val="tx2"/>
              </a:solidFill>
            </a:endParaRPr>
          </a:p>
        </p:txBody>
      </p:sp>
      <p:pic>
        <p:nvPicPr>
          <p:cNvPr id="6" name="Image 5">
            <a:extLst>
              <a:ext uri="{FF2B5EF4-FFF2-40B4-BE49-F238E27FC236}">
                <a16:creationId xmlns:a16="http://schemas.microsoft.com/office/drawing/2014/main" id="{DCC07944-769C-2118-29B3-85B76A74A516}"/>
              </a:ext>
            </a:extLst>
          </p:cNvPr>
          <p:cNvPicPr>
            <a:picLocks noChangeAspect="1"/>
          </p:cNvPicPr>
          <p:nvPr/>
        </p:nvPicPr>
        <p:blipFill>
          <a:blip r:embed="rId2"/>
          <a:stretch>
            <a:fillRect/>
          </a:stretch>
        </p:blipFill>
        <p:spPr>
          <a:xfrm>
            <a:off x="342001" y="2792061"/>
            <a:ext cx="292100" cy="292100"/>
          </a:xfrm>
          <a:prstGeom prst="rect">
            <a:avLst/>
          </a:prstGeom>
        </p:spPr>
      </p:pic>
      <p:sp>
        <p:nvSpPr>
          <p:cNvPr id="7" name="Espace réservé du texte 3">
            <a:extLst>
              <a:ext uri="{FF2B5EF4-FFF2-40B4-BE49-F238E27FC236}">
                <a16:creationId xmlns:a16="http://schemas.microsoft.com/office/drawing/2014/main" id="{C47B0982-8ABF-1AF0-0613-B6AF97B0AF7D}"/>
              </a:ext>
            </a:extLst>
          </p:cNvPr>
          <p:cNvSpPr txBox="1">
            <a:spLocks/>
          </p:cNvSpPr>
          <p:nvPr/>
        </p:nvSpPr>
        <p:spPr>
          <a:xfrm>
            <a:off x="5480754" y="3007549"/>
            <a:ext cx="1939150" cy="774797"/>
          </a:xfrm>
          <a:prstGeom prst="rect">
            <a:avLst/>
          </a:prstGeom>
          <a:ln w="6350">
            <a:noFill/>
          </a:ln>
        </p:spPr>
        <p:txBody>
          <a:bodyPr vert="horz" lIns="0" tIns="0" rIns="0" bIns="0" rtlCol="0" anchor="t" anchorCtr="0">
            <a:noAutofit/>
          </a:bodyPr>
          <a:lstStyle>
            <a:lvl1pPr marL="0" indent="0" algn="l" defTabSz="1007943" rtl="0" eaLnBrk="1" latinLnBrk="0" hangingPunct="1">
              <a:lnSpc>
                <a:spcPts val="2700"/>
              </a:lnSpc>
              <a:spcBef>
                <a:spcPts val="0"/>
              </a:spcBef>
              <a:spcAft>
                <a:spcPts val="1800"/>
              </a:spcAft>
              <a:buFont typeface="Arial" panose="020B0604020202020204" pitchFamily="34" charset="0"/>
              <a:buNone/>
              <a:defRPr sz="2500" i="0" kern="1200" cap="none" baseline="0">
                <a:solidFill>
                  <a:schemeClr val="tx2"/>
                </a:solidFill>
                <a:latin typeface="Azo Sans" panose="020B0603030503090204" pitchFamily="34" charset="77"/>
                <a:ea typeface="+mn-ea"/>
                <a:cs typeface="+mn-cs"/>
              </a:defRPr>
            </a:lvl1pPr>
            <a:lvl2pPr marL="6350" indent="0" algn="l" defTabSz="1007943" rtl="0" eaLnBrk="1" latinLnBrk="0" hangingPunct="1">
              <a:lnSpc>
                <a:spcPct val="90000"/>
              </a:lnSpc>
              <a:spcBef>
                <a:spcPts val="0"/>
              </a:spcBef>
              <a:buFont typeface="Arial" panose="020B0604020202020204" pitchFamily="34" charset="0"/>
              <a:buNone/>
              <a:tabLst/>
              <a:defRPr sz="1100" i="0" kern="1200">
                <a:solidFill>
                  <a:schemeClr val="tx1"/>
                </a:solidFill>
                <a:latin typeface="Azo Sans" panose="020B0603030503090204" pitchFamily="34" charset="77"/>
                <a:ea typeface="+mn-ea"/>
                <a:cs typeface="+mn-cs"/>
              </a:defRPr>
            </a:lvl2pPr>
            <a:lvl3pPr marL="184150" indent="-184150" algn="l" defTabSz="1007943" rtl="0" eaLnBrk="1" latinLnBrk="0" hangingPunct="1">
              <a:lnSpc>
                <a:spcPts val="1300"/>
              </a:lnSpc>
              <a:spcBef>
                <a:spcPts val="551"/>
              </a:spcBef>
              <a:buClr>
                <a:schemeClr val="tx2"/>
              </a:buClr>
              <a:buFont typeface="Courier New" panose="02070309020205020404" pitchFamily="49" charset="0"/>
              <a:buChar char="o"/>
              <a:tabLst/>
              <a:defRPr sz="1100" i="0" kern="1200">
                <a:solidFill>
                  <a:schemeClr val="tx1"/>
                </a:solidFill>
                <a:latin typeface="Azo Sans" panose="020B0603030503090204" pitchFamily="34" charset="77"/>
                <a:ea typeface="+mn-ea"/>
                <a:cs typeface="+mn-cs"/>
              </a:defRPr>
            </a:lvl3pPr>
            <a:lvl4pPr marL="6350" indent="0" algn="l" defTabSz="1007943" rtl="0" eaLnBrk="1" latinLnBrk="0" hangingPunct="1">
              <a:lnSpc>
                <a:spcPct val="90000"/>
              </a:lnSpc>
              <a:spcBef>
                <a:spcPts val="1800"/>
              </a:spcBef>
              <a:spcAft>
                <a:spcPts val="1200"/>
              </a:spcAft>
              <a:buFont typeface="Arial" panose="020B0604020202020204" pitchFamily="34" charset="0"/>
              <a:buNone/>
              <a:tabLst/>
              <a:defRPr sz="1500" b="1" i="0" kern="1200">
                <a:solidFill>
                  <a:schemeClr val="tx2"/>
                </a:solidFill>
                <a:latin typeface="Azo Sans" panose="020B0603030503090204" pitchFamily="34" charset="77"/>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i="0" kern="1200">
                <a:solidFill>
                  <a:schemeClr val="tx1"/>
                </a:solidFill>
                <a:latin typeface="Azo Sans" panose="020B0603030503090204" pitchFamily="34" charset="77"/>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1"/>
            <a:r>
              <a:rPr lang="fr-FR" sz="1400" dirty="0">
                <a:latin typeface="Arial" panose="020B0604020202020204" pitchFamily="34" charset="0"/>
                <a:cs typeface="Arial" panose="020B0604020202020204" pitchFamily="34" charset="0"/>
              </a:rPr>
              <a:t>Dans quel ordre</a:t>
            </a:r>
          </a:p>
          <a:p>
            <a:pPr lvl="1"/>
            <a:r>
              <a:rPr lang="fr-FR" sz="1400" dirty="0">
                <a:latin typeface="Arial" panose="020B0604020202020204" pitchFamily="34" charset="0"/>
                <a:cs typeface="Arial" panose="020B0604020202020204" pitchFamily="34" charset="0"/>
              </a:rPr>
              <a:t>utiliser les outils :</a:t>
            </a:r>
            <a:endParaRPr lang="fr-FR" sz="1400" dirty="0">
              <a:solidFill>
                <a:schemeClr val="tx2"/>
              </a:solidFill>
              <a:latin typeface="Arial" panose="020B0604020202020204" pitchFamily="34" charset="0"/>
              <a:cs typeface="Arial" panose="020B0604020202020204" pitchFamily="34" charset="0"/>
            </a:endParaRPr>
          </a:p>
        </p:txBody>
      </p:sp>
      <p:sp>
        <p:nvSpPr>
          <p:cNvPr id="8" name="Ellipse 7">
            <a:extLst>
              <a:ext uri="{FF2B5EF4-FFF2-40B4-BE49-F238E27FC236}">
                <a16:creationId xmlns:a16="http://schemas.microsoft.com/office/drawing/2014/main" id="{F0D91D25-AF58-D026-E63B-25152D4D15DD}"/>
              </a:ext>
            </a:extLst>
          </p:cNvPr>
          <p:cNvSpPr/>
          <p:nvPr/>
        </p:nvSpPr>
        <p:spPr>
          <a:xfrm>
            <a:off x="7164000" y="2304000"/>
            <a:ext cx="1437911" cy="1437911"/>
          </a:xfrm>
          <a:prstGeom prst="ellipse">
            <a:avLst/>
          </a:prstGeom>
          <a:solidFill>
            <a:schemeClr val="tx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41A5965B-C8ED-C3A1-2360-4D64B9771B82}"/>
              </a:ext>
            </a:extLst>
          </p:cNvPr>
          <p:cNvSpPr/>
          <p:nvPr/>
        </p:nvSpPr>
        <p:spPr>
          <a:xfrm>
            <a:off x="6140756" y="3755070"/>
            <a:ext cx="1437911" cy="1437911"/>
          </a:xfrm>
          <a:prstGeom prst="ellipse">
            <a:avLst/>
          </a:prstGeom>
          <a:solidFill>
            <a:schemeClr val="tx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652B0BF3-032D-BBEA-D2FB-F2D00C3FF12E}"/>
              </a:ext>
            </a:extLst>
          </p:cNvPr>
          <p:cNvSpPr/>
          <p:nvPr/>
        </p:nvSpPr>
        <p:spPr>
          <a:xfrm>
            <a:off x="7547909" y="4872696"/>
            <a:ext cx="1437911" cy="1437911"/>
          </a:xfrm>
          <a:prstGeom prst="ellipse">
            <a:avLst/>
          </a:prstGeom>
          <a:solidFill>
            <a:schemeClr val="tx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3">
            <a:extLst>
              <a:ext uri="{FF2B5EF4-FFF2-40B4-BE49-F238E27FC236}">
                <a16:creationId xmlns:a16="http://schemas.microsoft.com/office/drawing/2014/main" id="{BEE5B1D0-3CD7-1586-A803-372380708409}"/>
              </a:ext>
            </a:extLst>
          </p:cNvPr>
          <p:cNvSpPr txBox="1">
            <a:spLocks/>
          </p:cNvSpPr>
          <p:nvPr/>
        </p:nvSpPr>
        <p:spPr>
          <a:xfrm>
            <a:off x="7169951" y="2845160"/>
            <a:ext cx="1431960" cy="774797"/>
          </a:xfrm>
          <a:prstGeom prst="rect">
            <a:avLst/>
          </a:prstGeom>
          <a:ln w="6350">
            <a:noFill/>
          </a:ln>
        </p:spPr>
        <p:txBody>
          <a:bodyPr vert="horz" lIns="0" tIns="0" rIns="0" bIns="0" rtlCol="0" anchor="t" anchorCtr="0">
            <a:noAutofit/>
          </a:bodyPr>
          <a:lstStyle>
            <a:lvl1pPr marL="0" indent="0" algn="l" defTabSz="1007943" rtl="0" eaLnBrk="1" latinLnBrk="0" hangingPunct="1">
              <a:lnSpc>
                <a:spcPts val="2700"/>
              </a:lnSpc>
              <a:spcBef>
                <a:spcPts val="0"/>
              </a:spcBef>
              <a:spcAft>
                <a:spcPts val="1800"/>
              </a:spcAft>
              <a:buFont typeface="Arial" panose="020B0604020202020204" pitchFamily="34" charset="0"/>
              <a:buNone/>
              <a:defRPr sz="2500" i="0" kern="1200" cap="none" baseline="0">
                <a:solidFill>
                  <a:schemeClr val="tx2"/>
                </a:solidFill>
                <a:latin typeface="Azo Sans" panose="020B0603030503090204" pitchFamily="34" charset="77"/>
                <a:ea typeface="+mn-ea"/>
                <a:cs typeface="+mn-cs"/>
              </a:defRPr>
            </a:lvl1pPr>
            <a:lvl2pPr marL="6350" indent="0" algn="l" defTabSz="1007943" rtl="0" eaLnBrk="1" latinLnBrk="0" hangingPunct="1">
              <a:lnSpc>
                <a:spcPct val="90000"/>
              </a:lnSpc>
              <a:spcBef>
                <a:spcPts val="0"/>
              </a:spcBef>
              <a:buFont typeface="Arial" panose="020B0604020202020204" pitchFamily="34" charset="0"/>
              <a:buNone/>
              <a:tabLst/>
              <a:defRPr sz="1100" i="0" kern="1200">
                <a:solidFill>
                  <a:schemeClr val="tx1"/>
                </a:solidFill>
                <a:latin typeface="Azo Sans" panose="020B0603030503090204" pitchFamily="34" charset="77"/>
                <a:ea typeface="+mn-ea"/>
                <a:cs typeface="+mn-cs"/>
              </a:defRPr>
            </a:lvl2pPr>
            <a:lvl3pPr marL="184150" indent="-184150" algn="l" defTabSz="1007943" rtl="0" eaLnBrk="1" latinLnBrk="0" hangingPunct="1">
              <a:lnSpc>
                <a:spcPts val="1300"/>
              </a:lnSpc>
              <a:spcBef>
                <a:spcPts val="551"/>
              </a:spcBef>
              <a:buClr>
                <a:schemeClr val="tx2"/>
              </a:buClr>
              <a:buFont typeface="Courier New" panose="02070309020205020404" pitchFamily="49" charset="0"/>
              <a:buChar char="o"/>
              <a:tabLst/>
              <a:defRPr sz="1100" i="0" kern="1200">
                <a:solidFill>
                  <a:schemeClr val="tx1"/>
                </a:solidFill>
                <a:latin typeface="Azo Sans" panose="020B0603030503090204" pitchFamily="34" charset="77"/>
                <a:ea typeface="+mn-ea"/>
                <a:cs typeface="+mn-cs"/>
              </a:defRPr>
            </a:lvl3pPr>
            <a:lvl4pPr marL="6350" indent="0" algn="l" defTabSz="1007943" rtl="0" eaLnBrk="1" latinLnBrk="0" hangingPunct="1">
              <a:lnSpc>
                <a:spcPct val="90000"/>
              </a:lnSpc>
              <a:spcBef>
                <a:spcPts val="1800"/>
              </a:spcBef>
              <a:spcAft>
                <a:spcPts val="1200"/>
              </a:spcAft>
              <a:buFont typeface="Arial" panose="020B0604020202020204" pitchFamily="34" charset="0"/>
              <a:buNone/>
              <a:tabLst/>
              <a:defRPr sz="1500" b="1" i="0" kern="1200">
                <a:solidFill>
                  <a:schemeClr val="tx2"/>
                </a:solidFill>
                <a:latin typeface="Azo Sans" panose="020B0603030503090204" pitchFamily="34" charset="77"/>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i="0" kern="1200">
                <a:solidFill>
                  <a:schemeClr val="tx1"/>
                </a:solidFill>
                <a:latin typeface="Azo Sans" panose="020B0603030503090204" pitchFamily="34" charset="77"/>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1" algn="ctr"/>
            <a:r>
              <a:rPr lang="fr-FR" sz="1400" dirty="0">
                <a:latin typeface="Azo Sans" panose="020B0603030303020204" pitchFamily="34" charset="77"/>
              </a:rPr>
              <a:t>Autoévaluation en ligne</a:t>
            </a:r>
            <a:endParaRPr lang="fr-FR" sz="1400" dirty="0">
              <a:solidFill>
                <a:schemeClr val="tx2"/>
              </a:solidFill>
              <a:latin typeface="Azo Sans" panose="020B0603030303020204" pitchFamily="34" charset="77"/>
            </a:endParaRPr>
          </a:p>
        </p:txBody>
      </p:sp>
      <p:sp>
        <p:nvSpPr>
          <p:cNvPr id="12" name="Espace réservé du texte 3">
            <a:extLst>
              <a:ext uri="{FF2B5EF4-FFF2-40B4-BE49-F238E27FC236}">
                <a16:creationId xmlns:a16="http://schemas.microsoft.com/office/drawing/2014/main" id="{E0038A0C-7764-1935-C2E0-4E0B97FFE1C6}"/>
              </a:ext>
            </a:extLst>
          </p:cNvPr>
          <p:cNvSpPr txBox="1">
            <a:spLocks/>
          </p:cNvSpPr>
          <p:nvPr/>
        </p:nvSpPr>
        <p:spPr>
          <a:xfrm>
            <a:off x="6139727" y="4275289"/>
            <a:ext cx="1431960" cy="774797"/>
          </a:xfrm>
          <a:prstGeom prst="rect">
            <a:avLst/>
          </a:prstGeom>
          <a:ln w="6350">
            <a:noFill/>
          </a:ln>
        </p:spPr>
        <p:txBody>
          <a:bodyPr vert="horz" lIns="0" tIns="0" rIns="0" bIns="0" rtlCol="0" anchor="t" anchorCtr="0">
            <a:noAutofit/>
          </a:bodyPr>
          <a:lstStyle>
            <a:lvl1pPr marL="0" indent="0" algn="l" defTabSz="1007943" rtl="0" eaLnBrk="1" latinLnBrk="0" hangingPunct="1">
              <a:lnSpc>
                <a:spcPts val="2700"/>
              </a:lnSpc>
              <a:spcBef>
                <a:spcPts val="0"/>
              </a:spcBef>
              <a:spcAft>
                <a:spcPts val="1800"/>
              </a:spcAft>
              <a:buFont typeface="Arial" panose="020B0604020202020204" pitchFamily="34" charset="0"/>
              <a:buNone/>
              <a:defRPr sz="2500" i="0" kern="1200" cap="none" baseline="0">
                <a:solidFill>
                  <a:schemeClr val="tx2"/>
                </a:solidFill>
                <a:latin typeface="Azo Sans" panose="020B0603030503090204" pitchFamily="34" charset="77"/>
                <a:ea typeface="+mn-ea"/>
                <a:cs typeface="+mn-cs"/>
              </a:defRPr>
            </a:lvl1pPr>
            <a:lvl2pPr marL="6350" indent="0" algn="l" defTabSz="1007943" rtl="0" eaLnBrk="1" latinLnBrk="0" hangingPunct="1">
              <a:lnSpc>
                <a:spcPct val="90000"/>
              </a:lnSpc>
              <a:spcBef>
                <a:spcPts val="0"/>
              </a:spcBef>
              <a:buFont typeface="Arial" panose="020B0604020202020204" pitchFamily="34" charset="0"/>
              <a:buNone/>
              <a:tabLst/>
              <a:defRPr sz="1100" i="0" kern="1200">
                <a:solidFill>
                  <a:schemeClr val="tx1"/>
                </a:solidFill>
                <a:latin typeface="Azo Sans" panose="020B0603030503090204" pitchFamily="34" charset="77"/>
                <a:ea typeface="+mn-ea"/>
                <a:cs typeface="+mn-cs"/>
              </a:defRPr>
            </a:lvl2pPr>
            <a:lvl3pPr marL="184150" indent="-184150" algn="l" defTabSz="1007943" rtl="0" eaLnBrk="1" latinLnBrk="0" hangingPunct="1">
              <a:lnSpc>
                <a:spcPts val="1300"/>
              </a:lnSpc>
              <a:spcBef>
                <a:spcPts val="551"/>
              </a:spcBef>
              <a:buClr>
                <a:schemeClr val="tx2"/>
              </a:buClr>
              <a:buFont typeface="Courier New" panose="02070309020205020404" pitchFamily="49" charset="0"/>
              <a:buChar char="o"/>
              <a:tabLst/>
              <a:defRPr sz="1100" i="0" kern="1200">
                <a:solidFill>
                  <a:schemeClr val="tx1"/>
                </a:solidFill>
                <a:latin typeface="Azo Sans" panose="020B0603030503090204" pitchFamily="34" charset="77"/>
                <a:ea typeface="+mn-ea"/>
                <a:cs typeface="+mn-cs"/>
              </a:defRPr>
            </a:lvl3pPr>
            <a:lvl4pPr marL="6350" indent="0" algn="l" defTabSz="1007943" rtl="0" eaLnBrk="1" latinLnBrk="0" hangingPunct="1">
              <a:lnSpc>
                <a:spcPct val="90000"/>
              </a:lnSpc>
              <a:spcBef>
                <a:spcPts val="1800"/>
              </a:spcBef>
              <a:spcAft>
                <a:spcPts val="1200"/>
              </a:spcAft>
              <a:buFont typeface="Arial" panose="020B0604020202020204" pitchFamily="34" charset="0"/>
              <a:buNone/>
              <a:tabLst/>
              <a:defRPr sz="1500" b="1" i="0" kern="1200">
                <a:solidFill>
                  <a:schemeClr val="tx2"/>
                </a:solidFill>
                <a:latin typeface="Azo Sans" panose="020B0603030503090204" pitchFamily="34" charset="77"/>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i="0" kern="1200">
                <a:solidFill>
                  <a:schemeClr val="tx1"/>
                </a:solidFill>
                <a:latin typeface="Azo Sans" panose="020B0603030503090204" pitchFamily="34" charset="77"/>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1" algn="ctr"/>
            <a:r>
              <a:rPr lang="fr-FR" sz="1400" dirty="0">
                <a:latin typeface="Azo Sans" panose="020B0603030303020204" pitchFamily="34" charset="77"/>
              </a:rPr>
              <a:t>Référentiel</a:t>
            </a:r>
            <a:br>
              <a:rPr lang="fr-FR" sz="1400" dirty="0">
                <a:latin typeface="Azo Sans" panose="020B0603030303020204" pitchFamily="34" charset="77"/>
              </a:rPr>
            </a:br>
            <a:r>
              <a:rPr lang="fr-FR" sz="1400" dirty="0">
                <a:latin typeface="Azo Sans" panose="020B0603030303020204" pitchFamily="34" charset="77"/>
              </a:rPr>
              <a:t>Qualité</a:t>
            </a:r>
            <a:endParaRPr lang="fr-FR" sz="1400" dirty="0">
              <a:solidFill>
                <a:schemeClr val="tx2"/>
              </a:solidFill>
              <a:latin typeface="Azo Sans" panose="020B0603030303020204" pitchFamily="34" charset="77"/>
            </a:endParaRPr>
          </a:p>
        </p:txBody>
      </p:sp>
      <p:sp>
        <p:nvSpPr>
          <p:cNvPr id="13" name="Espace réservé du texte 3">
            <a:extLst>
              <a:ext uri="{FF2B5EF4-FFF2-40B4-BE49-F238E27FC236}">
                <a16:creationId xmlns:a16="http://schemas.microsoft.com/office/drawing/2014/main" id="{A1E9454B-CF85-A776-825A-77DAFEC1FC5A}"/>
              </a:ext>
            </a:extLst>
          </p:cNvPr>
          <p:cNvSpPr txBox="1">
            <a:spLocks/>
          </p:cNvSpPr>
          <p:nvPr/>
        </p:nvSpPr>
        <p:spPr>
          <a:xfrm>
            <a:off x="7553859" y="5514321"/>
            <a:ext cx="1431960" cy="667352"/>
          </a:xfrm>
          <a:prstGeom prst="rect">
            <a:avLst/>
          </a:prstGeom>
          <a:ln w="6350">
            <a:noFill/>
          </a:ln>
        </p:spPr>
        <p:txBody>
          <a:bodyPr vert="horz" lIns="0" tIns="0" rIns="0" bIns="0" rtlCol="0" anchor="t" anchorCtr="0">
            <a:noAutofit/>
          </a:bodyPr>
          <a:lstStyle>
            <a:lvl1pPr marL="0" indent="0" algn="l" defTabSz="1007943" rtl="0" eaLnBrk="1" latinLnBrk="0" hangingPunct="1">
              <a:lnSpc>
                <a:spcPts val="2700"/>
              </a:lnSpc>
              <a:spcBef>
                <a:spcPts val="0"/>
              </a:spcBef>
              <a:spcAft>
                <a:spcPts val="1800"/>
              </a:spcAft>
              <a:buFont typeface="Arial" panose="020B0604020202020204" pitchFamily="34" charset="0"/>
              <a:buNone/>
              <a:defRPr sz="2500" i="0" kern="1200" cap="none" baseline="0">
                <a:solidFill>
                  <a:schemeClr val="tx2"/>
                </a:solidFill>
                <a:latin typeface="Azo Sans" panose="020B0603030503090204" pitchFamily="34" charset="77"/>
                <a:ea typeface="+mn-ea"/>
                <a:cs typeface="+mn-cs"/>
              </a:defRPr>
            </a:lvl1pPr>
            <a:lvl2pPr marL="6350" indent="0" algn="l" defTabSz="1007943" rtl="0" eaLnBrk="1" latinLnBrk="0" hangingPunct="1">
              <a:lnSpc>
                <a:spcPct val="90000"/>
              </a:lnSpc>
              <a:spcBef>
                <a:spcPts val="0"/>
              </a:spcBef>
              <a:buFont typeface="Arial" panose="020B0604020202020204" pitchFamily="34" charset="0"/>
              <a:buNone/>
              <a:tabLst/>
              <a:defRPr sz="1100" i="0" kern="1200">
                <a:solidFill>
                  <a:schemeClr val="tx1"/>
                </a:solidFill>
                <a:latin typeface="Azo Sans" panose="020B0603030503090204" pitchFamily="34" charset="77"/>
                <a:ea typeface="+mn-ea"/>
                <a:cs typeface="+mn-cs"/>
              </a:defRPr>
            </a:lvl2pPr>
            <a:lvl3pPr marL="184150" indent="-184150" algn="l" defTabSz="1007943" rtl="0" eaLnBrk="1" latinLnBrk="0" hangingPunct="1">
              <a:lnSpc>
                <a:spcPts val="1300"/>
              </a:lnSpc>
              <a:spcBef>
                <a:spcPts val="551"/>
              </a:spcBef>
              <a:buClr>
                <a:schemeClr val="tx2"/>
              </a:buClr>
              <a:buFont typeface="Courier New" panose="02070309020205020404" pitchFamily="49" charset="0"/>
              <a:buChar char="o"/>
              <a:tabLst/>
              <a:defRPr sz="1100" i="0" kern="1200">
                <a:solidFill>
                  <a:schemeClr val="tx1"/>
                </a:solidFill>
                <a:latin typeface="Azo Sans" panose="020B0603030503090204" pitchFamily="34" charset="77"/>
                <a:ea typeface="+mn-ea"/>
                <a:cs typeface="+mn-cs"/>
              </a:defRPr>
            </a:lvl3pPr>
            <a:lvl4pPr marL="6350" indent="0" algn="l" defTabSz="1007943" rtl="0" eaLnBrk="1" latinLnBrk="0" hangingPunct="1">
              <a:lnSpc>
                <a:spcPct val="90000"/>
              </a:lnSpc>
              <a:spcBef>
                <a:spcPts val="1800"/>
              </a:spcBef>
              <a:spcAft>
                <a:spcPts val="1200"/>
              </a:spcAft>
              <a:buFont typeface="Arial" panose="020B0604020202020204" pitchFamily="34" charset="0"/>
              <a:buNone/>
              <a:tabLst/>
              <a:defRPr sz="1500" b="1" i="0" kern="1200">
                <a:solidFill>
                  <a:schemeClr val="tx2"/>
                </a:solidFill>
                <a:latin typeface="Azo Sans" panose="020B0603030503090204" pitchFamily="34" charset="77"/>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i="0" kern="1200">
                <a:solidFill>
                  <a:schemeClr val="tx1"/>
                </a:solidFill>
                <a:latin typeface="Azo Sans" panose="020B0603030503090204" pitchFamily="34" charset="77"/>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1" algn="ctr"/>
            <a:r>
              <a:rPr lang="fr-FR" sz="1400" dirty="0">
                <a:latin typeface="Azo Sans" panose="020B0603030303020204" pitchFamily="34" charset="77"/>
              </a:rPr>
              <a:t>Kit d’Outils</a:t>
            </a:r>
            <a:endParaRPr lang="fr-FR" sz="1400" dirty="0">
              <a:solidFill>
                <a:schemeClr val="tx2"/>
              </a:solidFill>
              <a:latin typeface="Azo Sans" panose="020B0603030303020204" pitchFamily="34" charset="77"/>
            </a:endParaRPr>
          </a:p>
        </p:txBody>
      </p:sp>
      <p:pic>
        <p:nvPicPr>
          <p:cNvPr id="17" name="Image 16" descr="Une image contenant cercle, Caractère coloré&#10;&#10;Le contenu généré par l’IA peut être incorrect.">
            <a:extLst>
              <a:ext uri="{FF2B5EF4-FFF2-40B4-BE49-F238E27FC236}">
                <a16:creationId xmlns:a16="http://schemas.microsoft.com/office/drawing/2014/main" id="{90355676-1AA6-29FA-1132-B1E322B04194}"/>
              </a:ext>
            </a:extLst>
          </p:cNvPr>
          <p:cNvPicPr>
            <a:picLocks noChangeAspect="1"/>
          </p:cNvPicPr>
          <p:nvPr/>
        </p:nvPicPr>
        <p:blipFill>
          <a:blip r:embed="rId3"/>
          <a:stretch>
            <a:fillRect/>
          </a:stretch>
        </p:blipFill>
        <p:spPr>
          <a:xfrm>
            <a:off x="6968555" y="2154928"/>
            <a:ext cx="1828800" cy="1981200"/>
          </a:xfrm>
          <a:prstGeom prst="rect">
            <a:avLst/>
          </a:prstGeom>
        </p:spPr>
      </p:pic>
      <p:pic>
        <p:nvPicPr>
          <p:cNvPr id="18" name="Image 17" descr="Une image contenant cercle, Caractère coloré&#10;&#10;Le contenu généré par l’IA peut être incorrect.">
            <a:extLst>
              <a:ext uri="{FF2B5EF4-FFF2-40B4-BE49-F238E27FC236}">
                <a16:creationId xmlns:a16="http://schemas.microsoft.com/office/drawing/2014/main" id="{1C3FA4E2-E29C-B37E-CC62-C1550D149CA9}"/>
              </a:ext>
            </a:extLst>
          </p:cNvPr>
          <p:cNvPicPr>
            <a:picLocks noChangeAspect="1"/>
          </p:cNvPicPr>
          <p:nvPr/>
        </p:nvPicPr>
        <p:blipFill>
          <a:blip r:embed="rId3"/>
          <a:stretch>
            <a:fillRect/>
          </a:stretch>
        </p:blipFill>
        <p:spPr>
          <a:xfrm flipH="1">
            <a:off x="5931350" y="3619957"/>
            <a:ext cx="1828800" cy="1981200"/>
          </a:xfrm>
          <a:prstGeom prst="rect">
            <a:avLst/>
          </a:prstGeom>
        </p:spPr>
      </p:pic>
      <p:pic>
        <p:nvPicPr>
          <p:cNvPr id="20" name="Image 19">
            <a:extLst>
              <a:ext uri="{FF2B5EF4-FFF2-40B4-BE49-F238E27FC236}">
                <a16:creationId xmlns:a16="http://schemas.microsoft.com/office/drawing/2014/main" id="{D96A0926-9CCA-D59C-3F10-08D62DFBD516}"/>
              </a:ext>
            </a:extLst>
          </p:cNvPr>
          <p:cNvPicPr>
            <a:picLocks noChangeAspect="1"/>
          </p:cNvPicPr>
          <p:nvPr/>
        </p:nvPicPr>
        <p:blipFill>
          <a:blip r:embed="rId4"/>
          <a:stretch>
            <a:fillRect/>
          </a:stretch>
        </p:blipFill>
        <p:spPr>
          <a:xfrm>
            <a:off x="7372238" y="4677288"/>
            <a:ext cx="1828800" cy="1981200"/>
          </a:xfrm>
          <a:prstGeom prst="rect">
            <a:avLst/>
          </a:prstGeom>
        </p:spPr>
      </p:pic>
      <p:sp>
        <p:nvSpPr>
          <p:cNvPr id="5" name="Espace réservé du numéro de diapositive 4">
            <a:extLst>
              <a:ext uri="{FF2B5EF4-FFF2-40B4-BE49-F238E27FC236}">
                <a16:creationId xmlns:a16="http://schemas.microsoft.com/office/drawing/2014/main" id="{FDB34994-5806-7B4F-686A-F1B8F4F76F97}"/>
              </a:ext>
            </a:extLst>
          </p:cNvPr>
          <p:cNvSpPr>
            <a:spLocks noGrp="1"/>
          </p:cNvSpPr>
          <p:nvPr>
            <p:ph type="sldNum" sz="quarter" idx="4"/>
          </p:nvPr>
        </p:nvSpPr>
        <p:spPr/>
        <p:txBody>
          <a:bodyPr/>
          <a:lstStyle/>
          <a:p>
            <a:fld id="{0CD46AB4-8697-344B-B099-9FF5630D42BB}" type="slidenum">
              <a:rPr lang="fr-FR" smtClean="0"/>
              <a:pPr/>
              <a:t>2</a:t>
            </a:fld>
            <a:r>
              <a:rPr lang="fr-FR"/>
              <a:t>/13</a:t>
            </a:r>
            <a:endParaRPr lang="fr-FR" sz="700" dirty="0"/>
          </a:p>
        </p:txBody>
      </p:sp>
    </p:spTree>
    <p:extLst>
      <p:ext uri="{BB962C8B-B14F-4D97-AF65-F5344CB8AC3E}">
        <p14:creationId xmlns:p14="http://schemas.microsoft.com/office/powerpoint/2010/main" val="303225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998F-6040-C189-3E78-E263CDCF2D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199D5E9-35F0-4501-CB6B-C11403054D03}"/>
              </a:ext>
            </a:extLst>
          </p:cNvPr>
          <p:cNvSpPr>
            <a:spLocks noGrp="1"/>
          </p:cNvSpPr>
          <p:nvPr>
            <p:ph type="title"/>
          </p:nvPr>
        </p:nvSpPr>
        <p:spPr>
          <a:xfrm>
            <a:off x="342001" y="468000"/>
            <a:ext cx="6959948" cy="428554"/>
          </a:xfrm>
        </p:spPr>
        <p:txBody>
          <a:bodyPr>
            <a:normAutofit fontScale="90000"/>
          </a:bodyPr>
          <a:lstStyle/>
          <a:p>
            <a:r>
              <a:rPr lang="fr-FR" dirty="0"/>
              <a:t>Guide de présentation</a:t>
            </a:r>
          </a:p>
        </p:txBody>
      </p:sp>
      <p:sp>
        <p:nvSpPr>
          <p:cNvPr id="3" name="Espace réservé du contenu 2">
            <a:extLst>
              <a:ext uri="{FF2B5EF4-FFF2-40B4-BE49-F238E27FC236}">
                <a16:creationId xmlns:a16="http://schemas.microsoft.com/office/drawing/2014/main" id="{93CD9434-3D99-29E2-EB9F-02D9698A3821}"/>
              </a:ext>
            </a:extLst>
          </p:cNvPr>
          <p:cNvSpPr>
            <a:spLocks noGrp="1"/>
          </p:cNvSpPr>
          <p:nvPr>
            <p:ph idx="1"/>
          </p:nvPr>
        </p:nvSpPr>
        <p:spPr/>
        <p:txBody>
          <a:bodyPr/>
          <a:lstStyle/>
          <a:p>
            <a:r>
              <a:rPr lang="fr-FR" dirty="0"/>
              <a:t>Grands principes</a:t>
            </a:r>
          </a:p>
        </p:txBody>
      </p:sp>
      <p:sp>
        <p:nvSpPr>
          <p:cNvPr id="4" name="Espace réservé du texte 3">
            <a:extLst>
              <a:ext uri="{FF2B5EF4-FFF2-40B4-BE49-F238E27FC236}">
                <a16:creationId xmlns:a16="http://schemas.microsoft.com/office/drawing/2014/main" id="{BDAF26D8-400E-5779-1385-2AA0A29E9C20}"/>
              </a:ext>
            </a:extLst>
          </p:cNvPr>
          <p:cNvSpPr>
            <a:spLocks noGrp="1"/>
          </p:cNvSpPr>
          <p:nvPr>
            <p:ph type="body" sz="quarter" idx="10"/>
          </p:nvPr>
        </p:nvSpPr>
        <p:spPr>
          <a:xfrm>
            <a:off x="762500" y="2792061"/>
            <a:ext cx="4427373" cy="3794477"/>
          </a:xfrm>
        </p:spPr>
        <p:txBody>
          <a:bodyPr/>
          <a:lstStyle/>
          <a:p>
            <a:r>
              <a:rPr lang="fr-FR" dirty="0"/>
              <a:t>Le référentiel &amp; les outils </a:t>
            </a:r>
            <a:br>
              <a:rPr lang="fr-FR" dirty="0"/>
            </a:br>
            <a:r>
              <a:rPr lang="fr-FR" dirty="0"/>
              <a:t>ne se substituent pas à la réglementation</a:t>
            </a:r>
          </a:p>
          <a:p>
            <a:pPr lvl="1"/>
            <a:r>
              <a:rPr lang="fr-FR" dirty="0"/>
              <a:t>Il est important de rappeler que </a:t>
            </a:r>
            <a:r>
              <a:rPr lang="fr-FR" b="1" dirty="0"/>
              <a:t>ni le Référentiel Qualité, ni les Outils du Kit qui l’accompagnent n’ont vocation à constituer un rappel de la réglementation applicable à l’officine. </a:t>
            </a:r>
            <a:r>
              <a:rPr lang="fr-FR" dirty="0"/>
              <a:t>Par ailleurs, </a:t>
            </a:r>
            <a:br>
              <a:rPr lang="fr-FR" dirty="0"/>
            </a:br>
            <a:r>
              <a:rPr lang="fr-FR" dirty="0"/>
              <a:t>les éléments développés ne se substituent pas à la réglementation.</a:t>
            </a:r>
          </a:p>
          <a:p>
            <a:pPr lvl="1"/>
            <a:r>
              <a:rPr lang="fr-FR" dirty="0"/>
              <a:t>Il est de la responsabilité de chaque titulaire de se tenir informé des évolutions réglementaires et de garantir la conformité de l’officine avec celles-ci (Code de la Santé Publique, Droit du Travail, Droit du Commerce, Bonnes pratiques...).</a:t>
            </a:r>
            <a:endParaRPr lang="fr-FR" dirty="0">
              <a:solidFill>
                <a:schemeClr val="tx2"/>
              </a:solidFill>
            </a:endParaRPr>
          </a:p>
        </p:txBody>
      </p:sp>
      <p:pic>
        <p:nvPicPr>
          <p:cNvPr id="6" name="Image 5">
            <a:extLst>
              <a:ext uri="{FF2B5EF4-FFF2-40B4-BE49-F238E27FC236}">
                <a16:creationId xmlns:a16="http://schemas.microsoft.com/office/drawing/2014/main" id="{8320C6D6-DA90-DD7B-E6CB-D79162D72B41}"/>
              </a:ext>
            </a:extLst>
          </p:cNvPr>
          <p:cNvPicPr>
            <a:picLocks noChangeAspect="1"/>
          </p:cNvPicPr>
          <p:nvPr/>
        </p:nvPicPr>
        <p:blipFill>
          <a:blip r:embed="rId2"/>
          <a:stretch>
            <a:fillRect/>
          </a:stretch>
        </p:blipFill>
        <p:spPr>
          <a:xfrm>
            <a:off x="342001" y="2792061"/>
            <a:ext cx="292100" cy="292100"/>
          </a:xfrm>
          <a:prstGeom prst="rect">
            <a:avLst/>
          </a:prstGeom>
        </p:spPr>
      </p:pic>
      <p:sp>
        <p:nvSpPr>
          <p:cNvPr id="5" name="Espace réservé du texte 3">
            <a:extLst>
              <a:ext uri="{FF2B5EF4-FFF2-40B4-BE49-F238E27FC236}">
                <a16:creationId xmlns:a16="http://schemas.microsoft.com/office/drawing/2014/main" id="{5C3470CE-E853-8CB8-3DA7-F2F7A4FC2F7E}"/>
              </a:ext>
            </a:extLst>
          </p:cNvPr>
          <p:cNvSpPr txBox="1">
            <a:spLocks/>
          </p:cNvSpPr>
          <p:nvPr/>
        </p:nvSpPr>
        <p:spPr>
          <a:xfrm>
            <a:off x="6106795" y="2792061"/>
            <a:ext cx="4088239" cy="3794477"/>
          </a:xfrm>
          <a:prstGeom prst="rect">
            <a:avLst/>
          </a:prstGeom>
          <a:ln w="6350">
            <a:noFill/>
          </a:ln>
        </p:spPr>
        <p:txBody>
          <a:bodyPr vert="horz" lIns="0" tIns="0" rIns="0" bIns="0" rtlCol="0" anchor="t" anchorCtr="0">
            <a:noAutofit/>
          </a:bodyPr>
          <a:lstStyle>
            <a:lvl1pPr marL="0" indent="0" algn="l" defTabSz="1007943" rtl="0" eaLnBrk="1" latinLnBrk="0" hangingPunct="1">
              <a:lnSpc>
                <a:spcPts val="2700"/>
              </a:lnSpc>
              <a:spcBef>
                <a:spcPts val="0"/>
              </a:spcBef>
              <a:spcAft>
                <a:spcPts val="1800"/>
              </a:spcAft>
              <a:buFont typeface="Arial" panose="020B0604020202020204" pitchFamily="34" charset="0"/>
              <a:buNone/>
              <a:defRPr sz="2500" i="0" kern="1200" cap="none" baseline="0">
                <a:solidFill>
                  <a:schemeClr val="tx2"/>
                </a:solidFill>
                <a:latin typeface="Azo Sans" panose="020B0603030503090204" pitchFamily="34" charset="77"/>
                <a:ea typeface="+mn-ea"/>
                <a:cs typeface="+mn-cs"/>
              </a:defRPr>
            </a:lvl1pPr>
            <a:lvl2pPr marL="6350" indent="0" algn="l" defTabSz="1007943" rtl="0" eaLnBrk="1" latinLnBrk="0" hangingPunct="1">
              <a:lnSpc>
                <a:spcPct val="90000"/>
              </a:lnSpc>
              <a:spcBef>
                <a:spcPts val="0"/>
              </a:spcBef>
              <a:buFont typeface="Arial" panose="020B0604020202020204" pitchFamily="34" charset="0"/>
              <a:buNone/>
              <a:tabLst/>
              <a:defRPr sz="1100" b="0" i="0" kern="1200">
                <a:solidFill>
                  <a:schemeClr val="tx1"/>
                </a:solidFill>
                <a:latin typeface="Azo Sans Light" panose="020B0403030503020204" pitchFamily="34" charset="77"/>
                <a:ea typeface="+mn-ea"/>
                <a:cs typeface="+mn-cs"/>
              </a:defRPr>
            </a:lvl2pPr>
            <a:lvl3pPr marL="184150" indent="-184150" algn="l" defTabSz="1007943" rtl="0" eaLnBrk="1" latinLnBrk="0" hangingPunct="1">
              <a:lnSpc>
                <a:spcPts val="1300"/>
              </a:lnSpc>
              <a:spcBef>
                <a:spcPts val="551"/>
              </a:spcBef>
              <a:buClr>
                <a:schemeClr val="tx2"/>
              </a:buClr>
              <a:buFont typeface="Courier New" panose="02070309020205020404" pitchFamily="49" charset="0"/>
              <a:buChar char="o"/>
              <a:tabLst/>
              <a:defRPr sz="1100" b="0" i="0" kern="1200">
                <a:solidFill>
                  <a:schemeClr val="tx1"/>
                </a:solidFill>
                <a:latin typeface="Azo Sans Light" panose="020B0403030503020204" pitchFamily="34" charset="77"/>
                <a:ea typeface="+mn-ea"/>
                <a:cs typeface="+mn-cs"/>
              </a:defRPr>
            </a:lvl3pPr>
            <a:lvl4pPr marL="6350" indent="0" algn="l" defTabSz="1007943" rtl="0" eaLnBrk="1" latinLnBrk="0" hangingPunct="1">
              <a:lnSpc>
                <a:spcPct val="90000"/>
              </a:lnSpc>
              <a:spcBef>
                <a:spcPts val="1800"/>
              </a:spcBef>
              <a:spcAft>
                <a:spcPts val="1200"/>
              </a:spcAft>
              <a:buFont typeface="Arial" panose="020B0604020202020204" pitchFamily="34" charset="0"/>
              <a:buNone/>
              <a:tabLst/>
              <a:defRPr sz="1500" b="1" i="0" kern="1200">
                <a:solidFill>
                  <a:schemeClr val="tx2"/>
                </a:solidFill>
                <a:latin typeface="Azo Sans" panose="020B0603030503090204" pitchFamily="34" charset="77"/>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i="0" kern="1200">
                <a:solidFill>
                  <a:schemeClr val="tx1"/>
                </a:solidFill>
                <a:latin typeface="Azo Sans" panose="020B0603030503090204" pitchFamily="34" charset="77"/>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dirty="0">
                <a:latin typeface="Arial" panose="020B0604020202020204" pitchFamily="34" charset="0"/>
                <a:cs typeface="Arial" panose="020B0604020202020204" pitchFamily="34" charset="0"/>
              </a:rPr>
              <a:t>Communication vers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la patientèle</a:t>
            </a:r>
          </a:p>
          <a:p>
            <a:pPr lvl="1"/>
            <a:r>
              <a:rPr lang="fr-FR" dirty="0">
                <a:latin typeface="Arial" panose="020B0604020202020204" pitchFamily="34" charset="0"/>
                <a:cs typeface="Arial" panose="020B0604020202020204" pitchFamily="34" charset="0"/>
              </a:rPr>
              <a:t>Grâce à la démarche qualité, le titulaire et son équipe fiabilisent leurs actes et sécurisent leurs pratiques. Afin de sensibiliser leur patientèle à la démarche mais aussi dans le but de valoriser le travail réalisé par l’équipe, </a:t>
            </a:r>
            <a:r>
              <a:rPr lang="fr-FR" b="1" dirty="0">
                <a:latin typeface="Arial" panose="020B0604020202020204" pitchFamily="34" charset="0"/>
                <a:cs typeface="Arial" panose="020B0604020202020204" pitchFamily="34" charset="0"/>
              </a:rPr>
              <a:t>ils peuvent communiquer autour </a:t>
            </a:r>
            <a:br>
              <a:rPr lang="fr-FR" b="1" dirty="0">
                <a:latin typeface="Arial" panose="020B0604020202020204" pitchFamily="34" charset="0"/>
                <a:cs typeface="Arial" panose="020B0604020202020204" pitchFamily="34" charset="0"/>
              </a:rPr>
            </a:br>
            <a:r>
              <a:rPr lang="fr-FR" b="1" dirty="0">
                <a:latin typeface="Arial" panose="020B0604020202020204" pitchFamily="34" charset="0"/>
                <a:cs typeface="Arial" panose="020B0604020202020204" pitchFamily="34" charset="0"/>
              </a:rPr>
              <a:t>de certaines actions en place dans leur officine (double contrôle, confidentialité, missions et services).</a:t>
            </a:r>
          </a:p>
          <a:p>
            <a:pPr lvl="1"/>
            <a:r>
              <a:rPr lang="fr-FR" dirty="0">
                <a:latin typeface="Arial" panose="020B0604020202020204" pitchFamily="34" charset="0"/>
                <a:cs typeface="Arial" panose="020B0604020202020204" pitchFamily="34" charset="0"/>
              </a:rPr>
              <a:t>La communication vers le public doit cependant toujours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se faire de manière « conforme à ce qu’exigent la probité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et la dignité de la profession » et s’abstenir de tout fait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de nature à déconsidérer la profession (Code de déontologie,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art. R.4235 3 CSP).</a:t>
            </a:r>
          </a:p>
          <a:p>
            <a:pPr lvl="1"/>
            <a:r>
              <a:rPr lang="fr-FR" dirty="0">
                <a:latin typeface="Arial" panose="020B0604020202020204" pitchFamily="34" charset="0"/>
                <a:cs typeface="Arial" panose="020B0604020202020204" pitchFamily="34" charset="0"/>
              </a:rPr>
              <a:t>Par ailleurs il est interdit de « solliciter la clientèle par des procédés et moyens contraires à la dignité de la profession » (Code de déontologie, art. R.4235 22 CSP).</a:t>
            </a:r>
          </a:p>
        </p:txBody>
      </p:sp>
      <p:pic>
        <p:nvPicPr>
          <p:cNvPr id="14" name="Image 13">
            <a:extLst>
              <a:ext uri="{FF2B5EF4-FFF2-40B4-BE49-F238E27FC236}">
                <a16:creationId xmlns:a16="http://schemas.microsoft.com/office/drawing/2014/main" id="{514AFCC1-529A-4D9C-7B3C-4E0ECD771C9C}"/>
              </a:ext>
            </a:extLst>
          </p:cNvPr>
          <p:cNvPicPr>
            <a:picLocks noChangeAspect="1"/>
          </p:cNvPicPr>
          <p:nvPr/>
        </p:nvPicPr>
        <p:blipFill>
          <a:blip r:embed="rId2"/>
          <a:stretch>
            <a:fillRect/>
          </a:stretch>
        </p:blipFill>
        <p:spPr>
          <a:xfrm>
            <a:off x="5686296" y="2792061"/>
            <a:ext cx="292100" cy="292100"/>
          </a:xfrm>
          <a:prstGeom prst="rect">
            <a:avLst/>
          </a:prstGeom>
        </p:spPr>
      </p:pic>
      <p:sp>
        <p:nvSpPr>
          <p:cNvPr id="7" name="Espace réservé du numéro de diapositive 6">
            <a:extLst>
              <a:ext uri="{FF2B5EF4-FFF2-40B4-BE49-F238E27FC236}">
                <a16:creationId xmlns:a16="http://schemas.microsoft.com/office/drawing/2014/main" id="{3C0E9B2B-2B6C-87AB-151E-B127D10F3578}"/>
              </a:ext>
            </a:extLst>
          </p:cNvPr>
          <p:cNvSpPr>
            <a:spLocks noGrp="1"/>
          </p:cNvSpPr>
          <p:nvPr>
            <p:ph type="sldNum" sz="quarter" idx="4"/>
          </p:nvPr>
        </p:nvSpPr>
        <p:spPr/>
        <p:txBody>
          <a:bodyPr/>
          <a:lstStyle/>
          <a:p>
            <a:fld id="{0CD46AB4-8697-344B-B099-9FF5630D42BB}" type="slidenum">
              <a:rPr lang="fr-FR" smtClean="0"/>
              <a:pPr/>
              <a:t>3</a:t>
            </a:fld>
            <a:r>
              <a:rPr lang="fr-FR"/>
              <a:t>/13</a:t>
            </a:r>
            <a:endParaRPr lang="fr-FR" sz="700" dirty="0"/>
          </a:p>
        </p:txBody>
      </p:sp>
    </p:spTree>
    <p:extLst>
      <p:ext uri="{BB962C8B-B14F-4D97-AF65-F5344CB8AC3E}">
        <p14:creationId xmlns:p14="http://schemas.microsoft.com/office/powerpoint/2010/main" val="3026420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E8CF55-032B-904D-DC2F-660CB2AAB768}"/>
              </a:ext>
            </a:extLst>
          </p:cNvPr>
          <p:cNvSpPr>
            <a:spLocks noGrp="1"/>
          </p:cNvSpPr>
          <p:nvPr>
            <p:ph type="title"/>
          </p:nvPr>
        </p:nvSpPr>
        <p:spPr>
          <a:xfrm>
            <a:off x="342001" y="468000"/>
            <a:ext cx="6959948" cy="428554"/>
          </a:xfrm>
        </p:spPr>
        <p:txBody>
          <a:bodyPr>
            <a:normAutofit fontScale="90000"/>
          </a:bodyPr>
          <a:lstStyle/>
          <a:p>
            <a:r>
              <a:rPr lang="fr-FR" dirty="0"/>
              <a:t>GUIDE DE PRÉSENTATION</a:t>
            </a:r>
          </a:p>
        </p:txBody>
      </p:sp>
      <p:sp>
        <p:nvSpPr>
          <p:cNvPr id="3" name="Espace réservé du contenu 2">
            <a:extLst>
              <a:ext uri="{FF2B5EF4-FFF2-40B4-BE49-F238E27FC236}">
                <a16:creationId xmlns:a16="http://schemas.microsoft.com/office/drawing/2014/main" id="{75216244-614C-125E-5DF6-FABC69369C88}"/>
              </a:ext>
            </a:extLst>
          </p:cNvPr>
          <p:cNvSpPr>
            <a:spLocks noGrp="1"/>
          </p:cNvSpPr>
          <p:nvPr>
            <p:ph idx="1"/>
          </p:nvPr>
        </p:nvSpPr>
        <p:spPr/>
        <p:txBody>
          <a:bodyPr/>
          <a:lstStyle/>
          <a:p>
            <a:r>
              <a:rPr lang="fr-FR" dirty="0"/>
              <a:t>LES TYPOLOGIES D’OUTILS</a:t>
            </a:r>
          </a:p>
        </p:txBody>
      </p:sp>
      <p:sp>
        <p:nvSpPr>
          <p:cNvPr id="4" name="Espace réservé du texte 3">
            <a:extLst>
              <a:ext uri="{FF2B5EF4-FFF2-40B4-BE49-F238E27FC236}">
                <a16:creationId xmlns:a16="http://schemas.microsoft.com/office/drawing/2014/main" id="{7B71CC90-128F-130E-6756-E7AC22BDF1FA}"/>
              </a:ext>
            </a:extLst>
          </p:cNvPr>
          <p:cNvSpPr>
            <a:spLocks noGrp="1"/>
          </p:cNvSpPr>
          <p:nvPr>
            <p:ph type="body" sz="quarter" idx="10"/>
          </p:nvPr>
        </p:nvSpPr>
        <p:spPr>
          <a:xfrm>
            <a:off x="763200" y="2193236"/>
            <a:ext cx="6487629" cy="906804"/>
          </a:xfrm>
        </p:spPr>
        <p:txBody>
          <a:bodyPr/>
          <a:lstStyle/>
          <a:p>
            <a:r>
              <a:rPr lang="fr-FR" dirty="0"/>
              <a:t>Les différents types d’outils du Kit :</a:t>
            </a:r>
          </a:p>
          <a:p>
            <a:pPr lvl="1"/>
            <a:r>
              <a:rPr lang="fr-FR" dirty="0"/>
              <a:t>Le Kit d’Outils Qualité regroupe 5 familles d’outils, chacune correspondant à un usage différent :</a:t>
            </a:r>
          </a:p>
        </p:txBody>
      </p:sp>
      <p:pic>
        <p:nvPicPr>
          <p:cNvPr id="5" name="Image 4">
            <a:extLst>
              <a:ext uri="{FF2B5EF4-FFF2-40B4-BE49-F238E27FC236}">
                <a16:creationId xmlns:a16="http://schemas.microsoft.com/office/drawing/2014/main" id="{3B85E220-D303-AAF4-D4BA-5042BBD17415}"/>
              </a:ext>
            </a:extLst>
          </p:cNvPr>
          <p:cNvPicPr>
            <a:picLocks noChangeAspect="1"/>
          </p:cNvPicPr>
          <p:nvPr/>
        </p:nvPicPr>
        <p:blipFill>
          <a:blip r:embed="rId2"/>
          <a:stretch>
            <a:fillRect/>
          </a:stretch>
        </p:blipFill>
        <p:spPr>
          <a:xfrm>
            <a:off x="342001" y="2193235"/>
            <a:ext cx="292100" cy="292100"/>
          </a:xfrm>
          <a:prstGeom prst="rect">
            <a:avLst/>
          </a:prstGeom>
        </p:spPr>
      </p:pic>
      <p:sp>
        <p:nvSpPr>
          <p:cNvPr id="6" name="Espace réservé du texte 3">
            <a:extLst>
              <a:ext uri="{FF2B5EF4-FFF2-40B4-BE49-F238E27FC236}">
                <a16:creationId xmlns:a16="http://schemas.microsoft.com/office/drawing/2014/main" id="{BB96D4BB-44DF-B958-5C8D-2C5B6AEEDFCA}"/>
              </a:ext>
            </a:extLst>
          </p:cNvPr>
          <p:cNvSpPr txBox="1">
            <a:spLocks/>
          </p:cNvSpPr>
          <p:nvPr/>
        </p:nvSpPr>
        <p:spPr>
          <a:xfrm>
            <a:off x="763200" y="3704810"/>
            <a:ext cx="4722651" cy="2875447"/>
          </a:xfrm>
          <a:prstGeom prst="rect">
            <a:avLst/>
          </a:prstGeom>
          <a:ln w="6350">
            <a:noFill/>
          </a:ln>
        </p:spPr>
        <p:txBody>
          <a:bodyPr vert="horz" lIns="0" tIns="0" rIns="0" bIns="0" rtlCol="0" anchor="t" anchorCtr="0">
            <a:noAutofit/>
          </a:bodyPr>
          <a:lstStyle>
            <a:lvl1pPr marL="0" indent="0" algn="l" defTabSz="1007943" rtl="0" eaLnBrk="1" latinLnBrk="0" hangingPunct="1">
              <a:lnSpc>
                <a:spcPts val="2700"/>
              </a:lnSpc>
              <a:spcBef>
                <a:spcPts val="0"/>
              </a:spcBef>
              <a:spcAft>
                <a:spcPts val="1800"/>
              </a:spcAft>
              <a:buFont typeface="Arial" panose="020B0604020202020204" pitchFamily="34" charset="0"/>
              <a:buNone/>
              <a:defRPr sz="2500" i="0" kern="1200" cap="none" baseline="0">
                <a:solidFill>
                  <a:schemeClr val="tx2"/>
                </a:solidFill>
                <a:latin typeface="Azo Sans" panose="020B0603030503090204" pitchFamily="34" charset="77"/>
                <a:ea typeface="+mn-ea"/>
                <a:cs typeface="+mn-cs"/>
              </a:defRPr>
            </a:lvl1pPr>
            <a:lvl2pPr marL="6350" indent="0" algn="l" defTabSz="1007943" rtl="0" eaLnBrk="1" latinLnBrk="0" hangingPunct="1">
              <a:lnSpc>
                <a:spcPct val="90000"/>
              </a:lnSpc>
              <a:spcBef>
                <a:spcPts val="0"/>
              </a:spcBef>
              <a:buFont typeface="Arial" panose="020B0604020202020204" pitchFamily="34" charset="0"/>
              <a:buNone/>
              <a:tabLst/>
              <a:defRPr sz="1100" b="0" i="0" kern="1200">
                <a:solidFill>
                  <a:schemeClr val="tx1"/>
                </a:solidFill>
                <a:latin typeface="Azo Sans Light" panose="020B0403030503020204" pitchFamily="34" charset="77"/>
                <a:ea typeface="+mn-ea"/>
                <a:cs typeface="+mn-cs"/>
              </a:defRPr>
            </a:lvl2pPr>
            <a:lvl3pPr marL="184150" indent="-184150" algn="l" defTabSz="1007943" rtl="0" eaLnBrk="1" latinLnBrk="0" hangingPunct="1">
              <a:lnSpc>
                <a:spcPts val="1300"/>
              </a:lnSpc>
              <a:spcBef>
                <a:spcPts val="551"/>
              </a:spcBef>
              <a:buClr>
                <a:schemeClr val="tx2"/>
              </a:buClr>
              <a:buFont typeface="Courier New" panose="02070309020205020404" pitchFamily="49" charset="0"/>
              <a:buChar char="o"/>
              <a:tabLst/>
              <a:defRPr sz="1100" b="0" i="0" kern="1200">
                <a:solidFill>
                  <a:schemeClr val="tx1"/>
                </a:solidFill>
                <a:latin typeface="Azo Sans Light" panose="020B0403030503020204" pitchFamily="34" charset="77"/>
                <a:ea typeface="+mn-ea"/>
                <a:cs typeface="+mn-cs"/>
              </a:defRPr>
            </a:lvl3pPr>
            <a:lvl4pPr marL="6350" indent="0" algn="l" defTabSz="1007943" rtl="0" eaLnBrk="1" latinLnBrk="0" hangingPunct="1">
              <a:lnSpc>
                <a:spcPct val="90000"/>
              </a:lnSpc>
              <a:spcBef>
                <a:spcPts val="1800"/>
              </a:spcBef>
              <a:spcAft>
                <a:spcPts val="1200"/>
              </a:spcAft>
              <a:buFont typeface="Arial" panose="020B0604020202020204" pitchFamily="34" charset="0"/>
              <a:buNone/>
              <a:tabLst/>
              <a:defRPr sz="1500" b="1" i="0" kern="1200">
                <a:solidFill>
                  <a:schemeClr val="tx2"/>
                </a:solidFill>
                <a:latin typeface="Azo Sans" panose="020B0603030503090204" pitchFamily="34" charset="77"/>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i="0" kern="1200">
                <a:solidFill>
                  <a:schemeClr val="tx1"/>
                </a:solidFill>
                <a:latin typeface="Azo Sans" panose="020B0603030503090204" pitchFamily="34" charset="77"/>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3"/>
            <a:r>
              <a:rPr lang="fr-FR" dirty="0">
                <a:solidFill>
                  <a:schemeClr val="tx2"/>
                </a:solidFill>
                <a:latin typeface="Arial" panose="020B0604020202020204" pitchFamily="34" charset="0"/>
                <a:cs typeface="Arial" panose="020B0604020202020204" pitchFamily="34" charset="0"/>
              </a:rPr>
              <a:t>1/ Les Procédures (P) </a:t>
            </a:r>
          </a:p>
          <a:p>
            <a:pPr lvl="2"/>
            <a:r>
              <a:rPr lang="fr-FR" dirty="0">
                <a:latin typeface="Arial" panose="020B0604020202020204" pitchFamily="34" charset="0"/>
                <a:cs typeface="Arial" panose="020B0604020202020204" pitchFamily="34" charset="0"/>
              </a:rPr>
              <a:t>Elles décrivent les points clés d’une activité officinale afin</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d’organiser efficacement son déroulement et d’éviter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d’éventuels oublis.</a:t>
            </a:r>
          </a:p>
          <a:p>
            <a:pPr lvl="2"/>
            <a:r>
              <a:rPr lang="fr-FR" dirty="0">
                <a:latin typeface="Arial" panose="020B0604020202020204" pitchFamily="34" charset="0"/>
                <a:cs typeface="Arial" panose="020B0604020202020204" pitchFamily="34" charset="0"/>
              </a:rPr>
              <a:t>Elles permettent de fiabiliser et d’harmoniser les pratiques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au sein de l’équipe.</a:t>
            </a:r>
          </a:p>
          <a:p>
            <a:pPr lvl="2"/>
            <a:r>
              <a:rPr lang="fr-FR" dirty="0">
                <a:latin typeface="Arial" panose="020B0604020202020204" pitchFamily="34" charset="0"/>
                <a:cs typeface="Arial" panose="020B0604020202020204" pitchFamily="34" charset="0"/>
              </a:rPr>
              <a:t>Pour être utiles </a:t>
            </a:r>
            <a:r>
              <a:rPr lang="fr-FR" b="1" dirty="0">
                <a:latin typeface="Arial" panose="020B0604020202020204" pitchFamily="34" charset="0"/>
                <a:cs typeface="Arial" panose="020B0604020202020204" pitchFamily="34" charset="0"/>
              </a:rPr>
              <a:t>les procédures doivent toujours être </a:t>
            </a:r>
            <a:br>
              <a:rPr lang="fr-FR" b="1" dirty="0">
                <a:latin typeface="Arial" panose="020B0604020202020204" pitchFamily="34" charset="0"/>
                <a:cs typeface="Arial" panose="020B0604020202020204" pitchFamily="34" charset="0"/>
              </a:rPr>
            </a:br>
            <a:r>
              <a:rPr lang="fr-FR" b="1" dirty="0">
                <a:latin typeface="Arial" panose="020B0604020202020204" pitchFamily="34" charset="0"/>
                <a:cs typeface="Arial" panose="020B0604020202020204" pitchFamily="34" charset="0"/>
              </a:rPr>
              <a:t>présentées et discutées avec l’ensemble des collaborateurs concernés.</a:t>
            </a:r>
          </a:p>
          <a:p>
            <a:pPr lvl="2"/>
            <a:r>
              <a:rPr lang="fr-FR" dirty="0">
                <a:latin typeface="Arial" panose="020B0604020202020204" pitchFamily="34" charset="0"/>
                <a:cs typeface="Arial" panose="020B0604020202020204" pitchFamily="34" charset="0"/>
              </a:rPr>
              <a:t>Elles sont généralement conservées au sein d’un classeur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qualité (ou dans le système documentaire informatisé de l’officine)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mais elles peuvent aussi être affichées dans le back office.</a:t>
            </a:r>
          </a:p>
          <a:p>
            <a:pPr lvl="2"/>
            <a:r>
              <a:rPr lang="fr-FR" dirty="0">
                <a:latin typeface="Arial" panose="020B0604020202020204" pitchFamily="34" charset="0"/>
                <a:cs typeface="Arial" panose="020B0604020202020204" pitchFamily="34" charset="0"/>
              </a:rPr>
              <a:t>Sous forme de </a:t>
            </a:r>
            <a:r>
              <a:rPr lang="fr-FR" b="1" dirty="0">
                <a:latin typeface="Arial" panose="020B0604020202020204" pitchFamily="34" charset="0"/>
                <a:cs typeface="Arial" panose="020B0604020202020204" pitchFamily="34" charset="0"/>
              </a:rPr>
              <a:t>logigramme</a:t>
            </a:r>
            <a:r>
              <a:rPr lang="fr-FR" dirty="0">
                <a:latin typeface="Arial" panose="020B0604020202020204" pitchFamily="34" charset="0"/>
                <a:cs typeface="Arial" panose="020B0604020202020204" pitchFamily="34" charset="0"/>
              </a:rPr>
              <a:t> (schéma) elles suivent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une codification présentée dans la légende.</a:t>
            </a:r>
          </a:p>
        </p:txBody>
      </p:sp>
      <p:grpSp>
        <p:nvGrpSpPr>
          <p:cNvPr id="25" name="Groupe 24">
            <a:extLst>
              <a:ext uri="{FF2B5EF4-FFF2-40B4-BE49-F238E27FC236}">
                <a16:creationId xmlns:a16="http://schemas.microsoft.com/office/drawing/2014/main" id="{E582EABA-14B4-2E36-424A-C768DDBFD4CF}"/>
              </a:ext>
            </a:extLst>
          </p:cNvPr>
          <p:cNvGrpSpPr/>
          <p:nvPr/>
        </p:nvGrpSpPr>
        <p:grpSpPr>
          <a:xfrm>
            <a:off x="763200" y="3445209"/>
            <a:ext cx="1146978" cy="211541"/>
            <a:chOff x="763200" y="3212123"/>
            <a:chExt cx="1146978" cy="211541"/>
          </a:xfrm>
        </p:grpSpPr>
        <p:grpSp>
          <p:nvGrpSpPr>
            <p:cNvPr id="22" name="Groupe 21">
              <a:extLst>
                <a:ext uri="{FF2B5EF4-FFF2-40B4-BE49-F238E27FC236}">
                  <a16:creationId xmlns:a16="http://schemas.microsoft.com/office/drawing/2014/main" id="{AC2BED7C-58B3-00B9-7DD7-67512D276D64}"/>
                </a:ext>
              </a:extLst>
            </p:cNvPr>
            <p:cNvGrpSpPr/>
            <p:nvPr/>
          </p:nvGrpSpPr>
          <p:grpSpPr>
            <a:xfrm>
              <a:off x="763200" y="3212123"/>
              <a:ext cx="1146978" cy="58127"/>
              <a:chOff x="763200" y="3212123"/>
              <a:chExt cx="1146978" cy="58127"/>
            </a:xfrm>
          </p:grpSpPr>
          <p:cxnSp>
            <p:nvCxnSpPr>
              <p:cNvPr id="10" name="Connecteur droit 9">
                <a:extLst>
                  <a:ext uri="{FF2B5EF4-FFF2-40B4-BE49-F238E27FC236}">
                    <a16:creationId xmlns:a16="http://schemas.microsoft.com/office/drawing/2014/main" id="{BE8E0AC6-93E2-5305-2FB2-A761FB7E77B5}"/>
                  </a:ext>
                </a:extLst>
              </p:cNvPr>
              <p:cNvCxnSpPr>
                <a:cxnSpLocks/>
              </p:cNvCxnSpPr>
              <p:nvPr/>
            </p:nvCxnSpPr>
            <p:spPr>
              <a:xfrm>
                <a:off x="763200" y="3212123"/>
                <a:ext cx="531028" cy="0"/>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Connecteur droit 11">
                <a:extLst>
                  <a:ext uri="{FF2B5EF4-FFF2-40B4-BE49-F238E27FC236}">
                    <a16:creationId xmlns:a16="http://schemas.microsoft.com/office/drawing/2014/main" id="{6D47786C-BE40-4473-E034-A1F34FF32056}"/>
                  </a:ext>
                </a:extLst>
              </p:cNvPr>
              <p:cNvCxnSpPr>
                <a:cxnSpLocks/>
              </p:cNvCxnSpPr>
              <p:nvPr/>
            </p:nvCxnSpPr>
            <p:spPr>
              <a:xfrm>
                <a:off x="1379150" y="3212123"/>
                <a:ext cx="531028" cy="0"/>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7" name="Connecteur droit 16">
                <a:extLst>
                  <a:ext uri="{FF2B5EF4-FFF2-40B4-BE49-F238E27FC236}">
                    <a16:creationId xmlns:a16="http://schemas.microsoft.com/office/drawing/2014/main" id="{6BEE8B28-C5A7-DB7A-7DF3-AC9A62DD8294}"/>
                  </a:ext>
                </a:extLst>
              </p:cNvPr>
              <p:cNvCxnSpPr>
                <a:cxnSpLocks/>
              </p:cNvCxnSpPr>
              <p:nvPr/>
            </p:nvCxnSpPr>
            <p:spPr>
              <a:xfrm>
                <a:off x="1294228" y="3212123"/>
                <a:ext cx="39272" cy="58127"/>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0" name="Connecteur droit 19">
                <a:extLst>
                  <a:ext uri="{FF2B5EF4-FFF2-40B4-BE49-F238E27FC236}">
                    <a16:creationId xmlns:a16="http://schemas.microsoft.com/office/drawing/2014/main" id="{35660699-9EAF-70C6-6A23-36AE9828CC15}"/>
                  </a:ext>
                </a:extLst>
              </p:cNvPr>
              <p:cNvCxnSpPr>
                <a:cxnSpLocks/>
              </p:cNvCxnSpPr>
              <p:nvPr/>
            </p:nvCxnSpPr>
            <p:spPr>
              <a:xfrm flipH="1">
                <a:off x="1333500" y="3212123"/>
                <a:ext cx="43278" cy="58127"/>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23" name="Ellipse 22">
              <a:extLst>
                <a:ext uri="{FF2B5EF4-FFF2-40B4-BE49-F238E27FC236}">
                  <a16:creationId xmlns:a16="http://schemas.microsoft.com/office/drawing/2014/main" id="{A4CE8D51-390A-568D-65F5-96E518E5BA10}"/>
                </a:ext>
              </a:extLst>
            </p:cNvPr>
            <p:cNvSpPr/>
            <p:nvPr/>
          </p:nvSpPr>
          <p:spPr>
            <a:xfrm>
              <a:off x="1313864" y="3373264"/>
              <a:ext cx="50400" cy="50400"/>
            </a:xfrm>
            <a:prstGeom prst="ellipse">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8F8A394A-CA2F-16FC-87D0-E59AACE55F24}"/>
                </a:ext>
              </a:extLst>
            </p:cNvPr>
            <p:cNvSpPr/>
            <p:nvPr/>
          </p:nvSpPr>
          <p:spPr>
            <a:xfrm>
              <a:off x="1313864" y="3309764"/>
              <a:ext cx="50400" cy="50400"/>
            </a:xfrm>
            <a:prstGeom prst="ellipse">
              <a:avLst/>
            </a:prstGeom>
            <a:solidFill>
              <a:schemeClr val="tx2">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7" name="Image 26" descr="Une image contenant texte, capture d’écran, Police, document&#10;&#10;Le contenu généré par l’IA peut être incorrect.">
            <a:extLst>
              <a:ext uri="{FF2B5EF4-FFF2-40B4-BE49-F238E27FC236}">
                <a16:creationId xmlns:a16="http://schemas.microsoft.com/office/drawing/2014/main" id="{162236B4-C49D-C7B4-FB55-A42D17381543}"/>
              </a:ext>
            </a:extLst>
          </p:cNvPr>
          <p:cNvPicPr>
            <a:picLocks noChangeAspect="1"/>
          </p:cNvPicPr>
          <p:nvPr/>
        </p:nvPicPr>
        <p:blipFill>
          <a:blip r:embed="rId3"/>
          <a:stretch>
            <a:fillRect/>
          </a:stretch>
        </p:blipFill>
        <p:spPr>
          <a:xfrm>
            <a:off x="7775655" y="3779838"/>
            <a:ext cx="1757938" cy="2484748"/>
          </a:xfrm>
          <a:prstGeom prst="rect">
            <a:avLst/>
          </a:prstGeom>
          <a:ln>
            <a:solidFill>
              <a:schemeClr val="bg2"/>
            </a:solidFill>
          </a:ln>
        </p:spPr>
      </p:pic>
      <p:pic>
        <p:nvPicPr>
          <p:cNvPr id="28" name="Image 27">
            <a:extLst>
              <a:ext uri="{FF2B5EF4-FFF2-40B4-BE49-F238E27FC236}">
                <a16:creationId xmlns:a16="http://schemas.microsoft.com/office/drawing/2014/main" id="{94F93935-EDE9-5968-82BC-929FA7DFFCB4}"/>
              </a:ext>
            </a:extLst>
          </p:cNvPr>
          <p:cNvPicPr>
            <a:picLocks noChangeAspect="1"/>
          </p:cNvPicPr>
          <p:nvPr/>
        </p:nvPicPr>
        <p:blipFill>
          <a:blip r:embed="rId4"/>
          <a:srcRect/>
          <a:stretch/>
        </p:blipFill>
        <p:spPr>
          <a:xfrm>
            <a:off x="5875262" y="3779838"/>
            <a:ext cx="1757936" cy="2484748"/>
          </a:xfrm>
          <a:prstGeom prst="rect">
            <a:avLst/>
          </a:prstGeom>
          <a:ln>
            <a:solidFill>
              <a:schemeClr val="bg2"/>
            </a:solidFill>
          </a:ln>
        </p:spPr>
      </p:pic>
      <p:sp>
        <p:nvSpPr>
          <p:cNvPr id="7" name="Espace réservé du numéro de diapositive 6">
            <a:extLst>
              <a:ext uri="{FF2B5EF4-FFF2-40B4-BE49-F238E27FC236}">
                <a16:creationId xmlns:a16="http://schemas.microsoft.com/office/drawing/2014/main" id="{C87B134C-73FD-3955-4270-D46B340B16BC}"/>
              </a:ext>
            </a:extLst>
          </p:cNvPr>
          <p:cNvSpPr>
            <a:spLocks noGrp="1"/>
          </p:cNvSpPr>
          <p:nvPr>
            <p:ph type="sldNum" sz="quarter" idx="4"/>
          </p:nvPr>
        </p:nvSpPr>
        <p:spPr/>
        <p:txBody>
          <a:bodyPr/>
          <a:lstStyle/>
          <a:p>
            <a:fld id="{0CD46AB4-8697-344B-B099-9FF5630D42BB}" type="slidenum">
              <a:rPr lang="fr-FR" smtClean="0"/>
              <a:pPr/>
              <a:t>4</a:t>
            </a:fld>
            <a:r>
              <a:rPr lang="fr-FR"/>
              <a:t>/13</a:t>
            </a:r>
            <a:endParaRPr lang="fr-FR" sz="700" dirty="0"/>
          </a:p>
        </p:txBody>
      </p:sp>
    </p:spTree>
    <p:extLst>
      <p:ext uri="{BB962C8B-B14F-4D97-AF65-F5344CB8AC3E}">
        <p14:creationId xmlns:p14="http://schemas.microsoft.com/office/powerpoint/2010/main" val="16788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29E63-32A4-A1DE-378A-3D6B8FE091F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B20377B-623E-B48D-328B-B4E05655210D}"/>
              </a:ext>
            </a:extLst>
          </p:cNvPr>
          <p:cNvSpPr>
            <a:spLocks noGrp="1"/>
          </p:cNvSpPr>
          <p:nvPr>
            <p:ph type="title"/>
          </p:nvPr>
        </p:nvSpPr>
        <p:spPr>
          <a:xfrm>
            <a:off x="342001" y="468000"/>
            <a:ext cx="6959948" cy="428554"/>
          </a:xfrm>
        </p:spPr>
        <p:txBody>
          <a:bodyPr>
            <a:normAutofit fontScale="90000"/>
          </a:bodyPr>
          <a:lstStyle/>
          <a:p>
            <a:r>
              <a:rPr lang="fr-FR" dirty="0"/>
              <a:t>GUIDE DE PRÉSENTATION</a:t>
            </a:r>
          </a:p>
        </p:txBody>
      </p:sp>
      <p:sp>
        <p:nvSpPr>
          <p:cNvPr id="3" name="Espace réservé du contenu 2">
            <a:extLst>
              <a:ext uri="{FF2B5EF4-FFF2-40B4-BE49-F238E27FC236}">
                <a16:creationId xmlns:a16="http://schemas.microsoft.com/office/drawing/2014/main" id="{ABFCAF4C-B468-D40D-C264-D53B38EB89BF}"/>
              </a:ext>
            </a:extLst>
          </p:cNvPr>
          <p:cNvSpPr>
            <a:spLocks noGrp="1"/>
          </p:cNvSpPr>
          <p:nvPr>
            <p:ph idx="1"/>
          </p:nvPr>
        </p:nvSpPr>
        <p:spPr/>
        <p:txBody>
          <a:bodyPr/>
          <a:lstStyle/>
          <a:p>
            <a:r>
              <a:rPr lang="fr-FR" dirty="0"/>
              <a:t>LES TYPOLOGIES D’OUTILS</a:t>
            </a:r>
          </a:p>
        </p:txBody>
      </p:sp>
      <p:sp>
        <p:nvSpPr>
          <p:cNvPr id="6" name="Espace réservé du texte 3">
            <a:extLst>
              <a:ext uri="{FF2B5EF4-FFF2-40B4-BE49-F238E27FC236}">
                <a16:creationId xmlns:a16="http://schemas.microsoft.com/office/drawing/2014/main" id="{BB10CC7C-069D-F504-7AC2-B359C164D060}"/>
              </a:ext>
            </a:extLst>
          </p:cNvPr>
          <p:cNvSpPr txBox="1">
            <a:spLocks/>
          </p:cNvSpPr>
          <p:nvPr/>
        </p:nvSpPr>
        <p:spPr>
          <a:xfrm>
            <a:off x="763200" y="2451065"/>
            <a:ext cx="4822426" cy="1968746"/>
          </a:xfrm>
          <a:prstGeom prst="rect">
            <a:avLst/>
          </a:prstGeom>
          <a:ln w="6350">
            <a:noFill/>
          </a:ln>
        </p:spPr>
        <p:txBody>
          <a:bodyPr vert="horz" lIns="0" tIns="0" rIns="0" bIns="0" rtlCol="0" anchor="t" anchorCtr="0">
            <a:noAutofit/>
          </a:bodyPr>
          <a:lstStyle>
            <a:lvl1pPr marL="0" indent="0" algn="l" defTabSz="1007943" rtl="0" eaLnBrk="1" latinLnBrk="0" hangingPunct="1">
              <a:lnSpc>
                <a:spcPts val="2700"/>
              </a:lnSpc>
              <a:spcBef>
                <a:spcPts val="0"/>
              </a:spcBef>
              <a:spcAft>
                <a:spcPts val="1800"/>
              </a:spcAft>
              <a:buFont typeface="Arial" panose="020B0604020202020204" pitchFamily="34" charset="0"/>
              <a:buNone/>
              <a:defRPr sz="2500" i="0" kern="1200" cap="none" baseline="0">
                <a:solidFill>
                  <a:schemeClr val="tx2"/>
                </a:solidFill>
                <a:latin typeface="Azo Sans" panose="020B0603030503090204" pitchFamily="34" charset="77"/>
                <a:ea typeface="+mn-ea"/>
                <a:cs typeface="+mn-cs"/>
              </a:defRPr>
            </a:lvl1pPr>
            <a:lvl2pPr marL="6350" indent="0" algn="l" defTabSz="1007943" rtl="0" eaLnBrk="1" latinLnBrk="0" hangingPunct="1">
              <a:lnSpc>
                <a:spcPct val="90000"/>
              </a:lnSpc>
              <a:spcBef>
                <a:spcPts val="0"/>
              </a:spcBef>
              <a:buFont typeface="Arial" panose="020B0604020202020204" pitchFamily="34" charset="0"/>
              <a:buNone/>
              <a:tabLst/>
              <a:defRPr sz="1100" b="0" i="0" kern="1200">
                <a:solidFill>
                  <a:schemeClr val="tx1"/>
                </a:solidFill>
                <a:latin typeface="Azo Sans Light" panose="020B0403030503020204" pitchFamily="34" charset="77"/>
                <a:ea typeface="+mn-ea"/>
                <a:cs typeface="+mn-cs"/>
              </a:defRPr>
            </a:lvl2pPr>
            <a:lvl3pPr marL="184150" indent="-184150" algn="l" defTabSz="1007943" rtl="0" eaLnBrk="1" latinLnBrk="0" hangingPunct="1">
              <a:lnSpc>
                <a:spcPts val="1300"/>
              </a:lnSpc>
              <a:spcBef>
                <a:spcPts val="551"/>
              </a:spcBef>
              <a:buClr>
                <a:schemeClr val="tx2"/>
              </a:buClr>
              <a:buFont typeface="Courier New" panose="02070309020205020404" pitchFamily="49" charset="0"/>
              <a:buChar char="o"/>
              <a:tabLst/>
              <a:defRPr sz="1100" b="0" i="0" kern="1200">
                <a:solidFill>
                  <a:schemeClr val="tx1"/>
                </a:solidFill>
                <a:latin typeface="Azo Sans Light" panose="020B0403030503020204" pitchFamily="34" charset="77"/>
                <a:ea typeface="+mn-ea"/>
                <a:cs typeface="+mn-cs"/>
              </a:defRPr>
            </a:lvl3pPr>
            <a:lvl4pPr marL="6350" indent="0" algn="l" defTabSz="1007943" rtl="0" eaLnBrk="1" latinLnBrk="0" hangingPunct="1">
              <a:lnSpc>
                <a:spcPct val="90000"/>
              </a:lnSpc>
              <a:spcBef>
                <a:spcPts val="1800"/>
              </a:spcBef>
              <a:spcAft>
                <a:spcPts val="1200"/>
              </a:spcAft>
              <a:buFont typeface="Arial" panose="020B0604020202020204" pitchFamily="34" charset="0"/>
              <a:buNone/>
              <a:tabLst/>
              <a:defRPr sz="1500" b="1" i="0" kern="1200">
                <a:solidFill>
                  <a:schemeClr val="tx2"/>
                </a:solidFill>
                <a:latin typeface="Azo Sans" panose="020B0603030503090204" pitchFamily="34" charset="77"/>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i="0" kern="1200">
                <a:solidFill>
                  <a:schemeClr val="tx1"/>
                </a:solidFill>
                <a:latin typeface="Azo Sans" panose="020B0603030503090204" pitchFamily="34" charset="77"/>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3"/>
            <a:r>
              <a:rPr lang="fr-FR" b="1" dirty="0">
                <a:solidFill>
                  <a:schemeClr val="tx2"/>
                </a:solidFill>
                <a:latin typeface="Arial" panose="020B0604020202020204" pitchFamily="34" charset="0"/>
                <a:cs typeface="Arial" panose="020B0604020202020204" pitchFamily="34" charset="0"/>
              </a:rPr>
              <a:t>2/ Les Mémos (M) </a:t>
            </a:r>
          </a:p>
          <a:p>
            <a:pPr lvl="2"/>
            <a:r>
              <a:rPr lang="fr-FR" dirty="0">
                <a:latin typeface="Arial" panose="020B0604020202020204" pitchFamily="34" charset="0"/>
                <a:cs typeface="Arial" panose="020B0604020202020204" pitchFamily="34" charset="0"/>
              </a:rPr>
              <a:t>Ils permettent de sensibiliser </a:t>
            </a:r>
            <a:r>
              <a:rPr lang="fr-FR" b="1" dirty="0">
                <a:latin typeface="Arial" panose="020B0604020202020204" pitchFamily="34" charset="0"/>
                <a:cs typeface="Arial" panose="020B0604020202020204" pitchFamily="34" charset="0"/>
              </a:rPr>
              <a:t>le titulaire et son équipe aux grands principes d’une pratique professionnelle.</a:t>
            </a:r>
          </a:p>
          <a:p>
            <a:pPr lvl="2"/>
            <a:r>
              <a:rPr lang="fr-FR" dirty="0">
                <a:latin typeface="Arial" panose="020B0604020202020204" pitchFamily="34" charset="0"/>
                <a:cs typeface="Arial" panose="020B0604020202020204" pitchFamily="34" charset="0"/>
              </a:rPr>
              <a:t>Ils permettent </a:t>
            </a:r>
            <a:r>
              <a:rPr lang="fr-FR" b="1" dirty="0">
                <a:latin typeface="Arial" panose="020B0604020202020204" pitchFamily="34" charset="0"/>
                <a:cs typeface="Arial" panose="020B0604020202020204" pitchFamily="34" charset="0"/>
              </a:rPr>
              <a:t>d’appréhender synthétiquement et rapidement </a:t>
            </a:r>
            <a:br>
              <a:rPr lang="fr-FR" b="1" dirty="0">
                <a:latin typeface="Arial" panose="020B0604020202020204" pitchFamily="34" charset="0"/>
                <a:cs typeface="Arial" panose="020B0604020202020204" pitchFamily="34" charset="0"/>
              </a:rPr>
            </a:br>
            <a:r>
              <a:rPr lang="fr-FR" b="1" dirty="0">
                <a:latin typeface="Arial" panose="020B0604020202020204" pitchFamily="34" charset="0"/>
                <a:cs typeface="Arial" panose="020B0604020202020204" pitchFamily="34" charset="0"/>
              </a:rPr>
              <a:t>les évolutions de la profession et leur traduction opérationnelle </a:t>
            </a:r>
            <a:br>
              <a:rPr lang="fr-FR" b="1" dirty="0">
                <a:latin typeface="Arial" panose="020B0604020202020204" pitchFamily="34" charset="0"/>
                <a:cs typeface="Arial" panose="020B0604020202020204" pitchFamily="34" charset="0"/>
              </a:rPr>
            </a:br>
            <a:r>
              <a:rPr lang="fr-FR" b="1" dirty="0">
                <a:latin typeface="Arial" panose="020B0604020202020204" pitchFamily="34" charset="0"/>
                <a:cs typeface="Arial" panose="020B0604020202020204" pitchFamily="34" charset="0"/>
              </a:rPr>
              <a:t>à l’officine.</a:t>
            </a:r>
          </a:p>
          <a:p>
            <a:pPr lvl="2"/>
            <a:r>
              <a:rPr lang="fr-FR" dirty="0">
                <a:latin typeface="Arial" panose="020B0604020202020204" pitchFamily="34" charset="0"/>
                <a:cs typeface="Arial" panose="020B0604020202020204" pitchFamily="34" charset="0"/>
              </a:rPr>
              <a:t>Ils peuvent être affichés dans le back office de la pharmacie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ou rangés dans le classeur qualité afin d’être facilement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consultables par l’ensemble des collaborateurs.</a:t>
            </a:r>
          </a:p>
        </p:txBody>
      </p:sp>
      <p:grpSp>
        <p:nvGrpSpPr>
          <p:cNvPr id="25" name="Groupe 24">
            <a:extLst>
              <a:ext uri="{FF2B5EF4-FFF2-40B4-BE49-F238E27FC236}">
                <a16:creationId xmlns:a16="http://schemas.microsoft.com/office/drawing/2014/main" id="{41A8B0DD-D57F-B273-A7F7-DC295A56F00E}"/>
              </a:ext>
            </a:extLst>
          </p:cNvPr>
          <p:cNvGrpSpPr/>
          <p:nvPr/>
        </p:nvGrpSpPr>
        <p:grpSpPr>
          <a:xfrm>
            <a:off x="763200" y="2191463"/>
            <a:ext cx="1146978" cy="211541"/>
            <a:chOff x="763200" y="3212123"/>
            <a:chExt cx="1146978" cy="211541"/>
          </a:xfrm>
        </p:grpSpPr>
        <p:grpSp>
          <p:nvGrpSpPr>
            <p:cNvPr id="22" name="Groupe 21">
              <a:extLst>
                <a:ext uri="{FF2B5EF4-FFF2-40B4-BE49-F238E27FC236}">
                  <a16:creationId xmlns:a16="http://schemas.microsoft.com/office/drawing/2014/main" id="{33509201-04B9-EA8F-6A58-02629B13DBF7}"/>
                </a:ext>
              </a:extLst>
            </p:cNvPr>
            <p:cNvGrpSpPr/>
            <p:nvPr/>
          </p:nvGrpSpPr>
          <p:grpSpPr>
            <a:xfrm>
              <a:off x="763200" y="3212123"/>
              <a:ext cx="1146978" cy="58127"/>
              <a:chOff x="763200" y="3212123"/>
              <a:chExt cx="1146978" cy="58127"/>
            </a:xfrm>
          </p:grpSpPr>
          <p:cxnSp>
            <p:nvCxnSpPr>
              <p:cNvPr id="10" name="Connecteur droit 9">
                <a:extLst>
                  <a:ext uri="{FF2B5EF4-FFF2-40B4-BE49-F238E27FC236}">
                    <a16:creationId xmlns:a16="http://schemas.microsoft.com/office/drawing/2014/main" id="{819EFA2C-4D96-E672-AFC4-3A17F66A0A17}"/>
                  </a:ext>
                </a:extLst>
              </p:cNvPr>
              <p:cNvCxnSpPr>
                <a:cxnSpLocks/>
              </p:cNvCxnSpPr>
              <p:nvPr/>
            </p:nvCxnSpPr>
            <p:spPr>
              <a:xfrm>
                <a:off x="763200" y="3212123"/>
                <a:ext cx="531028" cy="0"/>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Connecteur droit 11">
                <a:extLst>
                  <a:ext uri="{FF2B5EF4-FFF2-40B4-BE49-F238E27FC236}">
                    <a16:creationId xmlns:a16="http://schemas.microsoft.com/office/drawing/2014/main" id="{B8A7CE77-36AC-289A-883A-E63D1C40BF20}"/>
                  </a:ext>
                </a:extLst>
              </p:cNvPr>
              <p:cNvCxnSpPr>
                <a:cxnSpLocks/>
              </p:cNvCxnSpPr>
              <p:nvPr/>
            </p:nvCxnSpPr>
            <p:spPr>
              <a:xfrm>
                <a:off x="1379150" y="3212123"/>
                <a:ext cx="531028" cy="0"/>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7" name="Connecteur droit 16">
                <a:extLst>
                  <a:ext uri="{FF2B5EF4-FFF2-40B4-BE49-F238E27FC236}">
                    <a16:creationId xmlns:a16="http://schemas.microsoft.com/office/drawing/2014/main" id="{A7D92C5A-9768-B062-4C89-A52DEEF50817}"/>
                  </a:ext>
                </a:extLst>
              </p:cNvPr>
              <p:cNvCxnSpPr>
                <a:cxnSpLocks/>
              </p:cNvCxnSpPr>
              <p:nvPr/>
            </p:nvCxnSpPr>
            <p:spPr>
              <a:xfrm>
                <a:off x="1294228" y="3212123"/>
                <a:ext cx="39272" cy="58127"/>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0" name="Connecteur droit 19">
                <a:extLst>
                  <a:ext uri="{FF2B5EF4-FFF2-40B4-BE49-F238E27FC236}">
                    <a16:creationId xmlns:a16="http://schemas.microsoft.com/office/drawing/2014/main" id="{59D68286-E704-B7F5-6334-67B9CD29943F}"/>
                  </a:ext>
                </a:extLst>
              </p:cNvPr>
              <p:cNvCxnSpPr>
                <a:cxnSpLocks/>
              </p:cNvCxnSpPr>
              <p:nvPr/>
            </p:nvCxnSpPr>
            <p:spPr>
              <a:xfrm flipH="1">
                <a:off x="1333500" y="3212123"/>
                <a:ext cx="43278" cy="58127"/>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23" name="Ellipse 22">
              <a:extLst>
                <a:ext uri="{FF2B5EF4-FFF2-40B4-BE49-F238E27FC236}">
                  <a16:creationId xmlns:a16="http://schemas.microsoft.com/office/drawing/2014/main" id="{ACD37709-CBC7-F47A-85EA-7063612F2E51}"/>
                </a:ext>
              </a:extLst>
            </p:cNvPr>
            <p:cNvSpPr/>
            <p:nvPr/>
          </p:nvSpPr>
          <p:spPr>
            <a:xfrm>
              <a:off x="1313864" y="3373264"/>
              <a:ext cx="50400" cy="50400"/>
            </a:xfrm>
            <a:prstGeom prst="ellipse">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C1C9F15E-3257-DC3B-436C-851D8F3DB2C2}"/>
                </a:ext>
              </a:extLst>
            </p:cNvPr>
            <p:cNvSpPr/>
            <p:nvPr/>
          </p:nvSpPr>
          <p:spPr>
            <a:xfrm>
              <a:off x="1313864" y="3309764"/>
              <a:ext cx="50400" cy="50400"/>
            </a:xfrm>
            <a:prstGeom prst="ellipse">
              <a:avLst/>
            </a:prstGeom>
            <a:solidFill>
              <a:schemeClr val="tx2">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7" name="Image 26">
            <a:extLst>
              <a:ext uri="{FF2B5EF4-FFF2-40B4-BE49-F238E27FC236}">
                <a16:creationId xmlns:a16="http://schemas.microsoft.com/office/drawing/2014/main" id="{7A1F84E1-501E-D41A-E54B-0E536ADFEA6A}"/>
              </a:ext>
            </a:extLst>
          </p:cNvPr>
          <p:cNvPicPr>
            <a:picLocks noChangeAspect="1"/>
          </p:cNvPicPr>
          <p:nvPr/>
        </p:nvPicPr>
        <p:blipFill>
          <a:blip r:embed="rId2"/>
          <a:srcRect/>
          <a:stretch/>
        </p:blipFill>
        <p:spPr>
          <a:xfrm>
            <a:off x="2343278" y="4560125"/>
            <a:ext cx="1478696" cy="2090057"/>
          </a:xfrm>
          <a:prstGeom prst="rect">
            <a:avLst/>
          </a:prstGeom>
          <a:ln>
            <a:solidFill>
              <a:schemeClr val="bg2"/>
            </a:solidFill>
          </a:ln>
        </p:spPr>
      </p:pic>
      <p:pic>
        <p:nvPicPr>
          <p:cNvPr id="28" name="Image 27">
            <a:extLst>
              <a:ext uri="{FF2B5EF4-FFF2-40B4-BE49-F238E27FC236}">
                <a16:creationId xmlns:a16="http://schemas.microsoft.com/office/drawing/2014/main" id="{93AA32F7-7EB7-489E-8E3A-B413E8EE60EC}"/>
              </a:ext>
            </a:extLst>
          </p:cNvPr>
          <p:cNvPicPr>
            <a:picLocks noChangeAspect="1"/>
          </p:cNvPicPr>
          <p:nvPr/>
        </p:nvPicPr>
        <p:blipFill>
          <a:blip r:embed="rId3"/>
          <a:srcRect/>
          <a:stretch/>
        </p:blipFill>
        <p:spPr>
          <a:xfrm>
            <a:off x="763201" y="4560125"/>
            <a:ext cx="1478696" cy="2090056"/>
          </a:xfrm>
          <a:prstGeom prst="rect">
            <a:avLst/>
          </a:prstGeom>
          <a:ln>
            <a:solidFill>
              <a:schemeClr val="bg2"/>
            </a:solidFill>
          </a:ln>
        </p:spPr>
      </p:pic>
      <p:sp>
        <p:nvSpPr>
          <p:cNvPr id="9" name="Espace réservé du texte 3">
            <a:extLst>
              <a:ext uri="{FF2B5EF4-FFF2-40B4-BE49-F238E27FC236}">
                <a16:creationId xmlns:a16="http://schemas.microsoft.com/office/drawing/2014/main" id="{F172292D-6ED1-5AE0-0BAA-E8D268E34531}"/>
              </a:ext>
            </a:extLst>
          </p:cNvPr>
          <p:cNvSpPr txBox="1">
            <a:spLocks/>
          </p:cNvSpPr>
          <p:nvPr/>
        </p:nvSpPr>
        <p:spPr>
          <a:xfrm>
            <a:off x="5691459" y="5095952"/>
            <a:ext cx="3631465" cy="1968746"/>
          </a:xfrm>
          <a:prstGeom prst="rect">
            <a:avLst/>
          </a:prstGeom>
          <a:ln w="6350">
            <a:noFill/>
          </a:ln>
        </p:spPr>
        <p:txBody>
          <a:bodyPr vert="horz" lIns="0" tIns="0" rIns="0" bIns="0" rtlCol="0" anchor="t" anchorCtr="0">
            <a:noAutofit/>
          </a:bodyPr>
          <a:lstStyle>
            <a:lvl1pPr marL="0" indent="0" algn="l" defTabSz="1007943" rtl="0" eaLnBrk="1" latinLnBrk="0" hangingPunct="1">
              <a:lnSpc>
                <a:spcPts val="2700"/>
              </a:lnSpc>
              <a:spcBef>
                <a:spcPts val="0"/>
              </a:spcBef>
              <a:spcAft>
                <a:spcPts val="1800"/>
              </a:spcAft>
              <a:buFont typeface="Arial" panose="020B0604020202020204" pitchFamily="34" charset="0"/>
              <a:buNone/>
              <a:defRPr sz="2500" i="0" kern="1200" cap="none" baseline="0">
                <a:solidFill>
                  <a:schemeClr val="tx2"/>
                </a:solidFill>
                <a:latin typeface="Azo Sans" panose="020B0603030503090204" pitchFamily="34" charset="77"/>
                <a:ea typeface="+mn-ea"/>
                <a:cs typeface="+mn-cs"/>
              </a:defRPr>
            </a:lvl1pPr>
            <a:lvl2pPr marL="6350" indent="0" algn="l" defTabSz="1007943" rtl="0" eaLnBrk="1" latinLnBrk="0" hangingPunct="1">
              <a:lnSpc>
                <a:spcPct val="90000"/>
              </a:lnSpc>
              <a:spcBef>
                <a:spcPts val="0"/>
              </a:spcBef>
              <a:buFont typeface="Arial" panose="020B0604020202020204" pitchFamily="34" charset="0"/>
              <a:buNone/>
              <a:tabLst/>
              <a:defRPr sz="1100" b="0" i="0" kern="1200">
                <a:solidFill>
                  <a:schemeClr val="tx1"/>
                </a:solidFill>
                <a:latin typeface="Azo Sans Light" panose="020B0403030503020204" pitchFamily="34" charset="77"/>
                <a:ea typeface="+mn-ea"/>
                <a:cs typeface="+mn-cs"/>
              </a:defRPr>
            </a:lvl2pPr>
            <a:lvl3pPr marL="184150" indent="-184150" algn="l" defTabSz="1007943" rtl="0" eaLnBrk="1" latinLnBrk="0" hangingPunct="1">
              <a:lnSpc>
                <a:spcPts val="1300"/>
              </a:lnSpc>
              <a:spcBef>
                <a:spcPts val="551"/>
              </a:spcBef>
              <a:buClr>
                <a:schemeClr val="tx2"/>
              </a:buClr>
              <a:buFont typeface="Courier New" panose="02070309020205020404" pitchFamily="49" charset="0"/>
              <a:buChar char="o"/>
              <a:tabLst/>
              <a:defRPr sz="1100" b="0" i="0" kern="1200">
                <a:solidFill>
                  <a:schemeClr val="tx1"/>
                </a:solidFill>
                <a:latin typeface="Azo Sans Light" panose="020B0403030503020204" pitchFamily="34" charset="77"/>
                <a:ea typeface="+mn-ea"/>
                <a:cs typeface="+mn-cs"/>
              </a:defRPr>
            </a:lvl3pPr>
            <a:lvl4pPr marL="6350" indent="0" algn="l" defTabSz="1007943" rtl="0" eaLnBrk="1" latinLnBrk="0" hangingPunct="1">
              <a:lnSpc>
                <a:spcPct val="90000"/>
              </a:lnSpc>
              <a:spcBef>
                <a:spcPts val="1800"/>
              </a:spcBef>
              <a:spcAft>
                <a:spcPts val="1200"/>
              </a:spcAft>
              <a:buFont typeface="Arial" panose="020B0604020202020204" pitchFamily="34" charset="0"/>
              <a:buNone/>
              <a:tabLst/>
              <a:defRPr sz="1500" b="1" i="0" kern="1200">
                <a:solidFill>
                  <a:schemeClr val="tx2"/>
                </a:solidFill>
                <a:latin typeface="Azo Sans" panose="020B0603030503090204" pitchFamily="34" charset="77"/>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i="0" kern="1200">
                <a:solidFill>
                  <a:schemeClr val="tx1"/>
                </a:solidFill>
                <a:latin typeface="Azo Sans" panose="020B0603030503090204" pitchFamily="34" charset="77"/>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3"/>
            <a:r>
              <a:rPr lang="fr-FR" b="1" dirty="0">
                <a:solidFill>
                  <a:schemeClr val="tx2"/>
                </a:solidFill>
                <a:latin typeface="Arial" panose="020B0604020202020204" pitchFamily="34" charset="0"/>
                <a:cs typeface="Arial" panose="020B0604020202020204" pitchFamily="34" charset="0"/>
              </a:rPr>
              <a:t>3/ Les Checklist (C) </a:t>
            </a:r>
          </a:p>
          <a:p>
            <a:pPr lvl="2"/>
            <a:r>
              <a:rPr lang="fr-FR" dirty="0">
                <a:latin typeface="Arial" panose="020B0604020202020204" pitchFamily="34" charset="0"/>
                <a:cs typeface="Arial" panose="020B0604020202020204" pitchFamily="34" charset="0"/>
              </a:rPr>
              <a:t>Une check </a:t>
            </a:r>
            <a:r>
              <a:rPr lang="fr-FR" dirty="0" err="1">
                <a:latin typeface="Arial" panose="020B0604020202020204" pitchFamily="34" charset="0"/>
                <a:cs typeface="Arial" panose="020B0604020202020204" pitchFamily="34" charset="0"/>
              </a:rPr>
              <a:t>list</a:t>
            </a:r>
            <a:r>
              <a:rPr lang="fr-FR" dirty="0">
                <a:latin typeface="Arial" panose="020B0604020202020204" pitchFamily="34" charset="0"/>
                <a:cs typeface="Arial" panose="020B0604020202020204" pitchFamily="34" charset="0"/>
              </a:rPr>
              <a:t> est un document permettant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de </a:t>
            </a:r>
            <a:r>
              <a:rPr lang="fr-FR" b="1" dirty="0">
                <a:latin typeface="Arial" panose="020B0604020202020204" pitchFamily="34" charset="0"/>
                <a:cs typeface="Arial" panose="020B0604020202020204" pitchFamily="34" charset="0"/>
              </a:rPr>
              <a:t>repérer les étapes nécessaires d’une activité</a:t>
            </a:r>
            <a:r>
              <a:rPr lang="fr-FR" dirty="0">
                <a:latin typeface="Arial" panose="020B0604020202020204" pitchFamily="34" charset="0"/>
                <a:cs typeface="Arial" panose="020B0604020202020204" pitchFamily="34" charset="0"/>
              </a:rPr>
              <a:t>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ou d’un ensemble d’activités </a:t>
            </a:r>
            <a:r>
              <a:rPr lang="fr-FR" b="1" dirty="0">
                <a:latin typeface="Arial" panose="020B0604020202020204" pitchFamily="34" charset="0"/>
                <a:cs typeface="Arial" panose="020B0604020202020204" pitchFamily="34" charset="0"/>
              </a:rPr>
              <a:t>tout en s’assurant </a:t>
            </a:r>
            <a:br>
              <a:rPr lang="fr-FR" b="1" dirty="0">
                <a:latin typeface="Arial" panose="020B0604020202020204" pitchFamily="34" charset="0"/>
                <a:cs typeface="Arial" panose="020B0604020202020204" pitchFamily="34" charset="0"/>
              </a:rPr>
            </a:br>
            <a:r>
              <a:rPr lang="fr-FR" b="1" dirty="0">
                <a:latin typeface="Arial" panose="020B0604020202020204" pitchFamily="34" charset="0"/>
                <a:cs typeface="Arial" panose="020B0604020202020204" pitchFamily="34" charset="0"/>
              </a:rPr>
              <a:t>de la bonne réalisation de celles-ci.</a:t>
            </a:r>
          </a:p>
          <a:p>
            <a:pPr lvl="2"/>
            <a:r>
              <a:rPr lang="fr-FR" dirty="0">
                <a:latin typeface="Arial" panose="020B0604020202020204" pitchFamily="34" charset="0"/>
                <a:cs typeface="Arial" panose="020B0604020202020204" pitchFamily="34" charset="0"/>
              </a:rPr>
              <a:t>La check </a:t>
            </a:r>
            <a:r>
              <a:rPr lang="fr-FR" dirty="0" err="1">
                <a:latin typeface="Arial" panose="020B0604020202020204" pitchFamily="34" charset="0"/>
                <a:cs typeface="Arial" panose="020B0604020202020204" pitchFamily="34" charset="0"/>
              </a:rPr>
              <a:t>list</a:t>
            </a:r>
            <a:r>
              <a:rPr lang="fr-FR" dirty="0">
                <a:latin typeface="Arial" panose="020B0604020202020204" pitchFamily="34" charset="0"/>
                <a:cs typeface="Arial" panose="020B0604020202020204" pitchFamily="34" charset="0"/>
              </a:rPr>
              <a:t> est un outil rempli par les collaborateurs de l’officine au cours de leur activité.</a:t>
            </a:r>
          </a:p>
        </p:txBody>
      </p:sp>
      <p:grpSp>
        <p:nvGrpSpPr>
          <p:cNvPr id="11" name="Groupe 10">
            <a:extLst>
              <a:ext uri="{FF2B5EF4-FFF2-40B4-BE49-F238E27FC236}">
                <a16:creationId xmlns:a16="http://schemas.microsoft.com/office/drawing/2014/main" id="{A1ED2471-0820-F373-F4C8-B5F8A7D64DBA}"/>
              </a:ext>
            </a:extLst>
          </p:cNvPr>
          <p:cNvGrpSpPr/>
          <p:nvPr/>
        </p:nvGrpSpPr>
        <p:grpSpPr>
          <a:xfrm>
            <a:off x="5691459" y="4836350"/>
            <a:ext cx="1146978" cy="211541"/>
            <a:chOff x="763200" y="3212123"/>
            <a:chExt cx="1146978" cy="211541"/>
          </a:xfrm>
        </p:grpSpPr>
        <p:grpSp>
          <p:nvGrpSpPr>
            <p:cNvPr id="13" name="Groupe 12">
              <a:extLst>
                <a:ext uri="{FF2B5EF4-FFF2-40B4-BE49-F238E27FC236}">
                  <a16:creationId xmlns:a16="http://schemas.microsoft.com/office/drawing/2014/main" id="{4F80472E-3DB5-E8AF-F979-B2AEF108DFFB}"/>
                </a:ext>
              </a:extLst>
            </p:cNvPr>
            <p:cNvGrpSpPr/>
            <p:nvPr/>
          </p:nvGrpSpPr>
          <p:grpSpPr>
            <a:xfrm>
              <a:off x="763200" y="3212123"/>
              <a:ext cx="1146978" cy="58127"/>
              <a:chOff x="763200" y="3212123"/>
              <a:chExt cx="1146978" cy="58127"/>
            </a:xfrm>
          </p:grpSpPr>
          <p:cxnSp>
            <p:nvCxnSpPr>
              <p:cNvPr id="16" name="Connecteur droit 15">
                <a:extLst>
                  <a:ext uri="{FF2B5EF4-FFF2-40B4-BE49-F238E27FC236}">
                    <a16:creationId xmlns:a16="http://schemas.microsoft.com/office/drawing/2014/main" id="{2A9479A1-728F-52F7-96B4-63F82383AF5D}"/>
                  </a:ext>
                </a:extLst>
              </p:cNvPr>
              <p:cNvCxnSpPr>
                <a:cxnSpLocks/>
              </p:cNvCxnSpPr>
              <p:nvPr/>
            </p:nvCxnSpPr>
            <p:spPr>
              <a:xfrm>
                <a:off x="763200" y="3212123"/>
                <a:ext cx="531028" cy="0"/>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8" name="Connecteur droit 17">
                <a:extLst>
                  <a:ext uri="{FF2B5EF4-FFF2-40B4-BE49-F238E27FC236}">
                    <a16:creationId xmlns:a16="http://schemas.microsoft.com/office/drawing/2014/main" id="{9721DA77-0C53-AE10-7C6F-52C7C756C113}"/>
                  </a:ext>
                </a:extLst>
              </p:cNvPr>
              <p:cNvCxnSpPr>
                <a:cxnSpLocks/>
              </p:cNvCxnSpPr>
              <p:nvPr/>
            </p:nvCxnSpPr>
            <p:spPr>
              <a:xfrm>
                <a:off x="1379150" y="3212123"/>
                <a:ext cx="531028" cy="0"/>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9" name="Connecteur droit 18">
                <a:extLst>
                  <a:ext uri="{FF2B5EF4-FFF2-40B4-BE49-F238E27FC236}">
                    <a16:creationId xmlns:a16="http://schemas.microsoft.com/office/drawing/2014/main" id="{382E0EEC-6D7F-E350-1489-5D02EF88B809}"/>
                  </a:ext>
                </a:extLst>
              </p:cNvPr>
              <p:cNvCxnSpPr>
                <a:cxnSpLocks/>
              </p:cNvCxnSpPr>
              <p:nvPr/>
            </p:nvCxnSpPr>
            <p:spPr>
              <a:xfrm>
                <a:off x="1294228" y="3212123"/>
                <a:ext cx="39272" cy="58127"/>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1" name="Connecteur droit 20">
                <a:extLst>
                  <a:ext uri="{FF2B5EF4-FFF2-40B4-BE49-F238E27FC236}">
                    <a16:creationId xmlns:a16="http://schemas.microsoft.com/office/drawing/2014/main" id="{CBA3A6F0-535D-5738-A2E9-4A5C4442709C}"/>
                  </a:ext>
                </a:extLst>
              </p:cNvPr>
              <p:cNvCxnSpPr>
                <a:cxnSpLocks/>
              </p:cNvCxnSpPr>
              <p:nvPr/>
            </p:nvCxnSpPr>
            <p:spPr>
              <a:xfrm flipH="1">
                <a:off x="1333500" y="3212123"/>
                <a:ext cx="43278" cy="58127"/>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14" name="Ellipse 13">
              <a:extLst>
                <a:ext uri="{FF2B5EF4-FFF2-40B4-BE49-F238E27FC236}">
                  <a16:creationId xmlns:a16="http://schemas.microsoft.com/office/drawing/2014/main" id="{F7B4EF8A-6FDC-AF37-4CB3-03934C14389B}"/>
                </a:ext>
              </a:extLst>
            </p:cNvPr>
            <p:cNvSpPr/>
            <p:nvPr/>
          </p:nvSpPr>
          <p:spPr>
            <a:xfrm>
              <a:off x="1313864" y="3373264"/>
              <a:ext cx="50400" cy="50400"/>
            </a:xfrm>
            <a:prstGeom prst="ellipse">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FC6B2D72-61FE-16A3-BEEB-829CB3D5CF28}"/>
                </a:ext>
              </a:extLst>
            </p:cNvPr>
            <p:cNvSpPr/>
            <p:nvPr/>
          </p:nvSpPr>
          <p:spPr>
            <a:xfrm>
              <a:off x="1313864" y="3309764"/>
              <a:ext cx="50400" cy="50400"/>
            </a:xfrm>
            <a:prstGeom prst="ellipse">
              <a:avLst/>
            </a:prstGeom>
            <a:solidFill>
              <a:schemeClr val="tx2">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6" name="Image 25">
            <a:extLst>
              <a:ext uri="{FF2B5EF4-FFF2-40B4-BE49-F238E27FC236}">
                <a16:creationId xmlns:a16="http://schemas.microsoft.com/office/drawing/2014/main" id="{5E20532D-B551-0708-4E52-9ED1B6FEB59C}"/>
              </a:ext>
            </a:extLst>
          </p:cNvPr>
          <p:cNvPicPr>
            <a:picLocks noChangeAspect="1"/>
          </p:cNvPicPr>
          <p:nvPr/>
        </p:nvPicPr>
        <p:blipFill>
          <a:blip r:embed="rId4"/>
          <a:srcRect/>
          <a:stretch/>
        </p:blipFill>
        <p:spPr>
          <a:xfrm>
            <a:off x="7284957" y="2451065"/>
            <a:ext cx="1478696" cy="2090057"/>
          </a:xfrm>
          <a:prstGeom prst="rect">
            <a:avLst/>
          </a:prstGeom>
          <a:ln>
            <a:solidFill>
              <a:schemeClr val="bg2"/>
            </a:solidFill>
          </a:ln>
        </p:spPr>
      </p:pic>
      <p:pic>
        <p:nvPicPr>
          <p:cNvPr id="29" name="Image 28">
            <a:extLst>
              <a:ext uri="{FF2B5EF4-FFF2-40B4-BE49-F238E27FC236}">
                <a16:creationId xmlns:a16="http://schemas.microsoft.com/office/drawing/2014/main" id="{465BD1BF-E636-5100-81FD-8FFF569FEF74}"/>
              </a:ext>
            </a:extLst>
          </p:cNvPr>
          <p:cNvPicPr>
            <a:picLocks noChangeAspect="1"/>
          </p:cNvPicPr>
          <p:nvPr/>
        </p:nvPicPr>
        <p:blipFill>
          <a:blip r:embed="rId5"/>
          <a:srcRect/>
          <a:stretch/>
        </p:blipFill>
        <p:spPr>
          <a:xfrm>
            <a:off x="5704880" y="2451065"/>
            <a:ext cx="1478696" cy="2090056"/>
          </a:xfrm>
          <a:prstGeom prst="rect">
            <a:avLst/>
          </a:prstGeom>
          <a:ln>
            <a:solidFill>
              <a:schemeClr val="bg2"/>
            </a:solidFill>
          </a:ln>
        </p:spPr>
      </p:pic>
      <p:sp>
        <p:nvSpPr>
          <p:cNvPr id="4" name="Espace réservé du numéro de diapositive 3">
            <a:extLst>
              <a:ext uri="{FF2B5EF4-FFF2-40B4-BE49-F238E27FC236}">
                <a16:creationId xmlns:a16="http://schemas.microsoft.com/office/drawing/2014/main" id="{6F26F8B6-7A96-8686-FB06-A2E8B0C2620B}"/>
              </a:ext>
            </a:extLst>
          </p:cNvPr>
          <p:cNvSpPr>
            <a:spLocks noGrp="1"/>
          </p:cNvSpPr>
          <p:nvPr>
            <p:ph type="sldNum" sz="quarter" idx="4"/>
          </p:nvPr>
        </p:nvSpPr>
        <p:spPr/>
        <p:txBody>
          <a:bodyPr/>
          <a:lstStyle/>
          <a:p>
            <a:fld id="{0CD46AB4-8697-344B-B099-9FF5630D42BB}" type="slidenum">
              <a:rPr lang="fr-FR" smtClean="0"/>
              <a:pPr/>
              <a:t>5</a:t>
            </a:fld>
            <a:r>
              <a:rPr lang="fr-FR"/>
              <a:t>/13</a:t>
            </a:r>
            <a:endParaRPr lang="fr-FR" sz="700" dirty="0"/>
          </a:p>
        </p:txBody>
      </p:sp>
    </p:spTree>
    <p:extLst>
      <p:ext uri="{BB962C8B-B14F-4D97-AF65-F5344CB8AC3E}">
        <p14:creationId xmlns:p14="http://schemas.microsoft.com/office/powerpoint/2010/main" val="348667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01E15-5ECD-CB08-BC75-27039248C9A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192AEC9-45C5-E1BE-C9D4-73C2FD07275F}"/>
              </a:ext>
            </a:extLst>
          </p:cNvPr>
          <p:cNvSpPr>
            <a:spLocks noGrp="1"/>
          </p:cNvSpPr>
          <p:nvPr>
            <p:ph type="title"/>
          </p:nvPr>
        </p:nvSpPr>
        <p:spPr>
          <a:xfrm>
            <a:off x="342001" y="468000"/>
            <a:ext cx="6959948" cy="428554"/>
          </a:xfrm>
        </p:spPr>
        <p:txBody>
          <a:bodyPr>
            <a:normAutofit fontScale="90000"/>
          </a:bodyPr>
          <a:lstStyle/>
          <a:p>
            <a:r>
              <a:rPr lang="fr-FR" dirty="0"/>
              <a:t>GUIDE DE PRÉSENTATION</a:t>
            </a:r>
          </a:p>
        </p:txBody>
      </p:sp>
      <p:sp>
        <p:nvSpPr>
          <p:cNvPr id="3" name="Espace réservé du contenu 2">
            <a:extLst>
              <a:ext uri="{FF2B5EF4-FFF2-40B4-BE49-F238E27FC236}">
                <a16:creationId xmlns:a16="http://schemas.microsoft.com/office/drawing/2014/main" id="{0557C162-30FF-4346-ADEC-1F8892E8F86A}"/>
              </a:ext>
            </a:extLst>
          </p:cNvPr>
          <p:cNvSpPr>
            <a:spLocks noGrp="1"/>
          </p:cNvSpPr>
          <p:nvPr>
            <p:ph idx="1"/>
          </p:nvPr>
        </p:nvSpPr>
        <p:spPr/>
        <p:txBody>
          <a:bodyPr/>
          <a:lstStyle/>
          <a:p>
            <a:r>
              <a:rPr lang="fr-FR" dirty="0"/>
              <a:t>LES TYPOLOGIES D’OUTILS</a:t>
            </a:r>
          </a:p>
        </p:txBody>
      </p:sp>
      <p:sp>
        <p:nvSpPr>
          <p:cNvPr id="6" name="Espace réservé du texte 3">
            <a:extLst>
              <a:ext uri="{FF2B5EF4-FFF2-40B4-BE49-F238E27FC236}">
                <a16:creationId xmlns:a16="http://schemas.microsoft.com/office/drawing/2014/main" id="{0FEB1CA0-59B0-D75E-62F6-37B57138AE3C}"/>
              </a:ext>
            </a:extLst>
          </p:cNvPr>
          <p:cNvSpPr txBox="1">
            <a:spLocks/>
          </p:cNvSpPr>
          <p:nvPr/>
        </p:nvSpPr>
        <p:spPr>
          <a:xfrm>
            <a:off x="763200" y="2451064"/>
            <a:ext cx="5377405" cy="2262223"/>
          </a:xfrm>
          <a:prstGeom prst="rect">
            <a:avLst/>
          </a:prstGeom>
          <a:ln w="6350">
            <a:noFill/>
          </a:ln>
        </p:spPr>
        <p:txBody>
          <a:bodyPr vert="horz" lIns="0" tIns="0" rIns="0" bIns="0" rtlCol="0" anchor="t" anchorCtr="0">
            <a:noAutofit/>
          </a:bodyPr>
          <a:lstStyle>
            <a:lvl1pPr marL="0" indent="0" algn="l" defTabSz="1007943" rtl="0" eaLnBrk="1" latinLnBrk="0" hangingPunct="1">
              <a:lnSpc>
                <a:spcPts val="2700"/>
              </a:lnSpc>
              <a:spcBef>
                <a:spcPts val="0"/>
              </a:spcBef>
              <a:spcAft>
                <a:spcPts val="1800"/>
              </a:spcAft>
              <a:buFont typeface="Arial" panose="020B0604020202020204" pitchFamily="34" charset="0"/>
              <a:buNone/>
              <a:defRPr sz="2500" i="0" kern="1200" cap="none" baseline="0">
                <a:solidFill>
                  <a:schemeClr val="tx2"/>
                </a:solidFill>
                <a:latin typeface="Azo Sans" panose="020B0603030503090204" pitchFamily="34" charset="77"/>
                <a:ea typeface="+mn-ea"/>
                <a:cs typeface="+mn-cs"/>
              </a:defRPr>
            </a:lvl1pPr>
            <a:lvl2pPr marL="6350" indent="0" algn="l" defTabSz="1007943" rtl="0" eaLnBrk="1" latinLnBrk="0" hangingPunct="1">
              <a:lnSpc>
                <a:spcPct val="90000"/>
              </a:lnSpc>
              <a:spcBef>
                <a:spcPts val="0"/>
              </a:spcBef>
              <a:buFont typeface="Arial" panose="020B0604020202020204" pitchFamily="34" charset="0"/>
              <a:buNone/>
              <a:tabLst/>
              <a:defRPr sz="1100" b="0" i="0" kern="1200">
                <a:solidFill>
                  <a:schemeClr val="tx1"/>
                </a:solidFill>
                <a:latin typeface="Azo Sans Light" panose="020B0403030503020204" pitchFamily="34" charset="77"/>
                <a:ea typeface="+mn-ea"/>
                <a:cs typeface="+mn-cs"/>
              </a:defRPr>
            </a:lvl2pPr>
            <a:lvl3pPr marL="184150" indent="-184150" algn="l" defTabSz="1007943" rtl="0" eaLnBrk="1" latinLnBrk="0" hangingPunct="1">
              <a:lnSpc>
                <a:spcPts val="1300"/>
              </a:lnSpc>
              <a:spcBef>
                <a:spcPts val="551"/>
              </a:spcBef>
              <a:buClr>
                <a:schemeClr val="tx2"/>
              </a:buClr>
              <a:buFont typeface="Courier New" panose="02070309020205020404" pitchFamily="49" charset="0"/>
              <a:buChar char="o"/>
              <a:tabLst/>
              <a:defRPr sz="1100" b="0" i="0" kern="1200">
                <a:solidFill>
                  <a:schemeClr val="tx1"/>
                </a:solidFill>
                <a:latin typeface="Azo Sans Light" panose="020B0403030503020204" pitchFamily="34" charset="77"/>
                <a:ea typeface="+mn-ea"/>
                <a:cs typeface="+mn-cs"/>
              </a:defRPr>
            </a:lvl3pPr>
            <a:lvl4pPr marL="6350" indent="0" algn="l" defTabSz="1007943" rtl="0" eaLnBrk="1" latinLnBrk="0" hangingPunct="1">
              <a:lnSpc>
                <a:spcPct val="90000"/>
              </a:lnSpc>
              <a:spcBef>
                <a:spcPts val="1800"/>
              </a:spcBef>
              <a:spcAft>
                <a:spcPts val="1200"/>
              </a:spcAft>
              <a:buFont typeface="Arial" panose="020B0604020202020204" pitchFamily="34" charset="0"/>
              <a:buNone/>
              <a:tabLst/>
              <a:defRPr sz="1500" b="1" i="0" kern="1200">
                <a:solidFill>
                  <a:schemeClr val="tx2"/>
                </a:solidFill>
                <a:latin typeface="Azo Sans" panose="020B0603030503090204" pitchFamily="34" charset="77"/>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i="0" kern="1200">
                <a:solidFill>
                  <a:schemeClr val="tx1"/>
                </a:solidFill>
                <a:latin typeface="Azo Sans" panose="020B0603030503090204" pitchFamily="34" charset="77"/>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3"/>
            <a:r>
              <a:rPr lang="fr-FR" b="1" dirty="0">
                <a:solidFill>
                  <a:schemeClr val="tx2"/>
                </a:solidFill>
                <a:latin typeface="Arial" panose="020B0604020202020204" pitchFamily="34" charset="0"/>
                <a:cs typeface="Arial" panose="020B0604020202020204" pitchFamily="34" charset="0"/>
              </a:rPr>
              <a:t>4/ Les Affichages (A) </a:t>
            </a:r>
          </a:p>
          <a:p>
            <a:pPr lvl="1"/>
            <a:r>
              <a:rPr lang="fr-FR" dirty="0">
                <a:latin typeface="Arial" panose="020B0604020202020204" pitchFamily="34" charset="0"/>
                <a:cs typeface="Arial" panose="020B0604020202020204" pitchFamily="34" charset="0"/>
              </a:rPr>
              <a:t>Les affichages permettent de présenter des informations  : </a:t>
            </a:r>
          </a:p>
          <a:p>
            <a:pPr lvl="2">
              <a:spcBef>
                <a:spcPts val="0"/>
              </a:spcBef>
            </a:pPr>
            <a:r>
              <a:rPr lang="fr-FR" dirty="0">
                <a:latin typeface="Arial" panose="020B0604020202020204" pitchFamily="34" charset="0"/>
                <a:cs typeface="Arial" panose="020B0604020202020204" pitchFamily="34" charset="0"/>
              </a:rPr>
              <a:t>obligatoires : tarif des honoraires, accès à la médiation, service de garde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et service d’urgence...</a:t>
            </a:r>
          </a:p>
          <a:p>
            <a:pPr lvl="2">
              <a:spcBef>
                <a:spcPts val="0"/>
              </a:spcBef>
            </a:pPr>
            <a:r>
              <a:rPr lang="fr-FR" dirty="0">
                <a:latin typeface="Arial" panose="020B0604020202020204" pitchFamily="34" charset="0"/>
                <a:cs typeface="Arial" panose="020B0604020202020204" pitchFamily="34" charset="0"/>
              </a:rPr>
              <a:t>facultatives : services proposés par l’officine, dates de fermetures pour congés...</a:t>
            </a:r>
          </a:p>
          <a:p>
            <a:pPr marL="0" lvl="2" indent="0">
              <a:buNone/>
            </a:pPr>
            <a:r>
              <a:rPr lang="fr-FR" dirty="0">
                <a:latin typeface="Arial" panose="020B0604020202020204" pitchFamily="34" charset="0"/>
                <a:cs typeface="Arial" panose="020B0604020202020204" pitchFamily="34" charset="0"/>
              </a:rPr>
              <a:t>Exposés dans l’espace de vente lorsqu’ils sont destinés aux usagers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du système de santé, ou dans le back-office lorsqu’ils sont destinés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aux membres de l’équipe, ceux-ci doivent être : </a:t>
            </a:r>
          </a:p>
          <a:p>
            <a:pPr lvl="2">
              <a:spcBef>
                <a:spcPts val="0"/>
              </a:spcBef>
            </a:pPr>
            <a:r>
              <a:rPr lang="fr-FR" dirty="0">
                <a:latin typeface="Arial" panose="020B0604020202020204" pitchFamily="34" charset="0"/>
                <a:cs typeface="Arial" panose="020B0604020202020204" pitchFamily="34" charset="0"/>
              </a:rPr>
              <a:t>rédigés avec une police d’écriture suffisamment grande afin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d’être le plus lisible possible, </a:t>
            </a:r>
          </a:p>
          <a:p>
            <a:pPr lvl="2">
              <a:spcBef>
                <a:spcPts val="0"/>
              </a:spcBef>
            </a:pPr>
            <a:r>
              <a:rPr lang="fr-FR" dirty="0">
                <a:latin typeface="Arial" panose="020B0604020202020204" pitchFamily="34" charset="0"/>
                <a:cs typeface="Arial" panose="020B0604020202020204" pitchFamily="34" charset="0"/>
              </a:rPr>
              <a:t>accrochés de manière à être le plus visible possible.</a:t>
            </a:r>
          </a:p>
        </p:txBody>
      </p:sp>
      <p:grpSp>
        <p:nvGrpSpPr>
          <p:cNvPr id="25" name="Groupe 24">
            <a:extLst>
              <a:ext uri="{FF2B5EF4-FFF2-40B4-BE49-F238E27FC236}">
                <a16:creationId xmlns:a16="http://schemas.microsoft.com/office/drawing/2014/main" id="{F8E3D8C5-80F9-5E7C-C238-312C9A378021}"/>
              </a:ext>
            </a:extLst>
          </p:cNvPr>
          <p:cNvGrpSpPr/>
          <p:nvPr/>
        </p:nvGrpSpPr>
        <p:grpSpPr>
          <a:xfrm>
            <a:off x="763200" y="2191463"/>
            <a:ext cx="1146978" cy="211541"/>
            <a:chOff x="763200" y="3212123"/>
            <a:chExt cx="1146978" cy="211541"/>
          </a:xfrm>
        </p:grpSpPr>
        <p:grpSp>
          <p:nvGrpSpPr>
            <p:cNvPr id="22" name="Groupe 21">
              <a:extLst>
                <a:ext uri="{FF2B5EF4-FFF2-40B4-BE49-F238E27FC236}">
                  <a16:creationId xmlns:a16="http://schemas.microsoft.com/office/drawing/2014/main" id="{5E509974-7A7D-3EC2-6E8C-A396470D4D7E}"/>
                </a:ext>
              </a:extLst>
            </p:cNvPr>
            <p:cNvGrpSpPr/>
            <p:nvPr/>
          </p:nvGrpSpPr>
          <p:grpSpPr>
            <a:xfrm>
              <a:off x="763200" y="3212123"/>
              <a:ext cx="1146978" cy="58127"/>
              <a:chOff x="763200" y="3212123"/>
              <a:chExt cx="1146978" cy="58127"/>
            </a:xfrm>
          </p:grpSpPr>
          <p:cxnSp>
            <p:nvCxnSpPr>
              <p:cNvPr id="10" name="Connecteur droit 9">
                <a:extLst>
                  <a:ext uri="{FF2B5EF4-FFF2-40B4-BE49-F238E27FC236}">
                    <a16:creationId xmlns:a16="http://schemas.microsoft.com/office/drawing/2014/main" id="{5B9CB3E3-ED7D-50C6-6A16-11D59FDFC71C}"/>
                  </a:ext>
                </a:extLst>
              </p:cNvPr>
              <p:cNvCxnSpPr>
                <a:cxnSpLocks/>
              </p:cNvCxnSpPr>
              <p:nvPr/>
            </p:nvCxnSpPr>
            <p:spPr>
              <a:xfrm>
                <a:off x="763200" y="3212123"/>
                <a:ext cx="531028" cy="0"/>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Connecteur droit 11">
                <a:extLst>
                  <a:ext uri="{FF2B5EF4-FFF2-40B4-BE49-F238E27FC236}">
                    <a16:creationId xmlns:a16="http://schemas.microsoft.com/office/drawing/2014/main" id="{E55D3A9C-C973-F72D-A11A-D801BD21E74E}"/>
                  </a:ext>
                </a:extLst>
              </p:cNvPr>
              <p:cNvCxnSpPr>
                <a:cxnSpLocks/>
              </p:cNvCxnSpPr>
              <p:nvPr/>
            </p:nvCxnSpPr>
            <p:spPr>
              <a:xfrm>
                <a:off x="1379150" y="3212123"/>
                <a:ext cx="531028" cy="0"/>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7" name="Connecteur droit 16">
                <a:extLst>
                  <a:ext uri="{FF2B5EF4-FFF2-40B4-BE49-F238E27FC236}">
                    <a16:creationId xmlns:a16="http://schemas.microsoft.com/office/drawing/2014/main" id="{24AB1DDD-C443-A13C-8472-AD8B7314C7A4}"/>
                  </a:ext>
                </a:extLst>
              </p:cNvPr>
              <p:cNvCxnSpPr>
                <a:cxnSpLocks/>
              </p:cNvCxnSpPr>
              <p:nvPr/>
            </p:nvCxnSpPr>
            <p:spPr>
              <a:xfrm>
                <a:off x="1294228" y="3212123"/>
                <a:ext cx="39272" cy="58127"/>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0" name="Connecteur droit 19">
                <a:extLst>
                  <a:ext uri="{FF2B5EF4-FFF2-40B4-BE49-F238E27FC236}">
                    <a16:creationId xmlns:a16="http://schemas.microsoft.com/office/drawing/2014/main" id="{FFA39986-A1BF-A370-E666-263D1C9918C3}"/>
                  </a:ext>
                </a:extLst>
              </p:cNvPr>
              <p:cNvCxnSpPr>
                <a:cxnSpLocks/>
              </p:cNvCxnSpPr>
              <p:nvPr/>
            </p:nvCxnSpPr>
            <p:spPr>
              <a:xfrm flipH="1">
                <a:off x="1333500" y="3212123"/>
                <a:ext cx="43278" cy="58127"/>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23" name="Ellipse 22">
              <a:extLst>
                <a:ext uri="{FF2B5EF4-FFF2-40B4-BE49-F238E27FC236}">
                  <a16:creationId xmlns:a16="http://schemas.microsoft.com/office/drawing/2014/main" id="{19D179AD-68DB-A2CB-49F3-FE7114D904B9}"/>
                </a:ext>
              </a:extLst>
            </p:cNvPr>
            <p:cNvSpPr/>
            <p:nvPr/>
          </p:nvSpPr>
          <p:spPr>
            <a:xfrm>
              <a:off x="1313864" y="3373264"/>
              <a:ext cx="50400" cy="50400"/>
            </a:xfrm>
            <a:prstGeom prst="ellipse">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9EBDECCC-0A55-781C-558B-D3F4E59989B4}"/>
                </a:ext>
              </a:extLst>
            </p:cNvPr>
            <p:cNvSpPr/>
            <p:nvPr/>
          </p:nvSpPr>
          <p:spPr>
            <a:xfrm>
              <a:off x="1313864" y="3309764"/>
              <a:ext cx="50400" cy="50400"/>
            </a:xfrm>
            <a:prstGeom prst="ellipse">
              <a:avLst/>
            </a:prstGeom>
            <a:solidFill>
              <a:schemeClr val="tx2">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texte 3">
            <a:extLst>
              <a:ext uri="{FF2B5EF4-FFF2-40B4-BE49-F238E27FC236}">
                <a16:creationId xmlns:a16="http://schemas.microsoft.com/office/drawing/2014/main" id="{6BAAED3A-8551-CA54-E425-BB123CE325A1}"/>
              </a:ext>
            </a:extLst>
          </p:cNvPr>
          <p:cNvSpPr txBox="1">
            <a:spLocks/>
          </p:cNvSpPr>
          <p:nvPr/>
        </p:nvSpPr>
        <p:spPr>
          <a:xfrm>
            <a:off x="763200" y="4824847"/>
            <a:ext cx="5270131" cy="1968746"/>
          </a:xfrm>
          <a:prstGeom prst="rect">
            <a:avLst/>
          </a:prstGeom>
          <a:ln w="6350">
            <a:noFill/>
          </a:ln>
        </p:spPr>
        <p:txBody>
          <a:bodyPr vert="horz" lIns="0" tIns="0" rIns="0" bIns="0" rtlCol="0" anchor="t" anchorCtr="0">
            <a:noAutofit/>
          </a:bodyPr>
          <a:lstStyle>
            <a:lvl1pPr marL="0" indent="0" algn="l" defTabSz="1007943" rtl="0" eaLnBrk="1" latinLnBrk="0" hangingPunct="1">
              <a:lnSpc>
                <a:spcPts val="2700"/>
              </a:lnSpc>
              <a:spcBef>
                <a:spcPts val="0"/>
              </a:spcBef>
              <a:spcAft>
                <a:spcPts val="1800"/>
              </a:spcAft>
              <a:buFont typeface="Arial" panose="020B0604020202020204" pitchFamily="34" charset="0"/>
              <a:buNone/>
              <a:defRPr sz="2500" i="0" kern="1200" cap="none" baseline="0">
                <a:solidFill>
                  <a:schemeClr val="tx2"/>
                </a:solidFill>
                <a:latin typeface="Azo Sans" panose="020B0603030503090204" pitchFamily="34" charset="77"/>
                <a:ea typeface="+mn-ea"/>
                <a:cs typeface="+mn-cs"/>
              </a:defRPr>
            </a:lvl1pPr>
            <a:lvl2pPr marL="6350" indent="0" algn="l" defTabSz="1007943" rtl="0" eaLnBrk="1" latinLnBrk="0" hangingPunct="1">
              <a:lnSpc>
                <a:spcPct val="90000"/>
              </a:lnSpc>
              <a:spcBef>
                <a:spcPts val="0"/>
              </a:spcBef>
              <a:buFont typeface="Arial" panose="020B0604020202020204" pitchFamily="34" charset="0"/>
              <a:buNone/>
              <a:tabLst/>
              <a:defRPr sz="1100" b="0" i="0" kern="1200">
                <a:solidFill>
                  <a:schemeClr val="tx1"/>
                </a:solidFill>
                <a:latin typeface="Azo Sans Light" panose="020B0403030503020204" pitchFamily="34" charset="77"/>
                <a:ea typeface="+mn-ea"/>
                <a:cs typeface="+mn-cs"/>
              </a:defRPr>
            </a:lvl2pPr>
            <a:lvl3pPr marL="184150" indent="-184150" algn="l" defTabSz="1007943" rtl="0" eaLnBrk="1" latinLnBrk="0" hangingPunct="1">
              <a:lnSpc>
                <a:spcPts val="1300"/>
              </a:lnSpc>
              <a:spcBef>
                <a:spcPts val="551"/>
              </a:spcBef>
              <a:buClr>
                <a:schemeClr val="tx2"/>
              </a:buClr>
              <a:buFont typeface="Courier New" panose="02070309020205020404" pitchFamily="49" charset="0"/>
              <a:buChar char="o"/>
              <a:tabLst/>
              <a:defRPr sz="1100" b="0" i="0" kern="1200">
                <a:solidFill>
                  <a:schemeClr val="tx1"/>
                </a:solidFill>
                <a:latin typeface="Azo Sans Light" panose="020B0403030503020204" pitchFamily="34" charset="77"/>
                <a:ea typeface="+mn-ea"/>
                <a:cs typeface="+mn-cs"/>
              </a:defRPr>
            </a:lvl3pPr>
            <a:lvl4pPr marL="6350" indent="0" algn="l" defTabSz="1007943" rtl="0" eaLnBrk="1" latinLnBrk="0" hangingPunct="1">
              <a:lnSpc>
                <a:spcPct val="90000"/>
              </a:lnSpc>
              <a:spcBef>
                <a:spcPts val="1800"/>
              </a:spcBef>
              <a:spcAft>
                <a:spcPts val="1200"/>
              </a:spcAft>
              <a:buFont typeface="Arial" panose="020B0604020202020204" pitchFamily="34" charset="0"/>
              <a:buNone/>
              <a:tabLst/>
              <a:defRPr sz="1500" b="1" i="0" kern="1200">
                <a:solidFill>
                  <a:schemeClr val="tx2"/>
                </a:solidFill>
                <a:latin typeface="Azo Sans" panose="020B0603030503090204" pitchFamily="34" charset="77"/>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i="0" kern="1200">
                <a:solidFill>
                  <a:schemeClr val="tx1"/>
                </a:solidFill>
                <a:latin typeface="Azo Sans" panose="020B0603030503090204" pitchFamily="34" charset="77"/>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3"/>
            <a:r>
              <a:rPr lang="fr-FR" b="1" dirty="0">
                <a:solidFill>
                  <a:schemeClr val="tx2"/>
                </a:solidFill>
                <a:latin typeface="Arial" panose="020B0604020202020204" pitchFamily="34" charset="0"/>
                <a:cs typeface="Arial" panose="020B0604020202020204" pitchFamily="34" charset="0"/>
              </a:rPr>
              <a:t>5/ Les Enregistrements (E) </a:t>
            </a:r>
          </a:p>
          <a:p>
            <a:pPr lvl="1"/>
            <a:r>
              <a:rPr lang="fr-FR" dirty="0">
                <a:latin typeface="Arial" panose="020B0604020202020204" pitchFamily="34" charset="0"/>
                <a:cs typeface="Arial" panose="020B0604020202020204" pitchFamily="34" charset="0"/>
              </a:rPr>
              <a:t>Dans un système qualité la traçabilité est une des composantes clefs pour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garantir une surveillance des pratiques et permettre l’amélioration continue.</a:t>
            </a:r>
          </a:p>
          <a:p>
            <a:pPr lvl="1"/>
            <a:r>
              <a:rPr lang="fr-FR" dirty="0">
                <a:latin typeface="Arial" panose="020B0604020202020204" pitchFamily="34" charset="0"/>
                <a:cs typeface="Arial" panose="020B0604020202020204" pitchFamily="34" charset="0"/>
              </a:rPr>
              <a:t>L’enregistrement est un document qui permet de conserver des données en lien avec les activités. Les données renseignées peuvent avoir plusieurs fonctions :</a:t>
            </a:r>
          </a:p>
          <a:p>
            <a:pPr lvl="2">
              <a:spcBef>
                <a:spcPts val="0"/>
              </a:spcBef>
            </a:pPr>
            <a:r>
              <a:rPr lang="fr-FR" dirty="0">
                <a:latin typeface="Arial" panose="020B0604020202020204" pitchFamily="34" charset="0"/>
                <a:cs typeface="Arial" panose="020B0604020202020204" pitchFamily="34" charset="0"/>
              </a:rPr>
              <a:t>servir de preuves pour répondre à des exigences règlementaires,</a:t>
            </a:r>
          </a:p>
          <a:p>
            <a:pPr lvl="2">
              <a:spcBef>
                <a:spcPts val="0"/>
              </a:spcBef>
            </a:pPr>
            <a:r>
              <a:rPr lang="fr-FR" dirty="0">
                <a:latin typeface="Arial" panose="020B0604020202020204" pitchFamily="34" charset="0"/>
                <a:cs typeface="Arial" panose="020B0604020202020204" pitchFamily="34" charset="0"/>
              </a:rPr>
              <a:t>permettre le suivi dans le temps d’éléments essentiels au bon</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fonctionnement de l’officine,</a:t>
            </a:r>
          </a:p>
          <a:p>
            <a:pPr lvl="2">
              <a:spcBef>
                <a:spcPts val="0"/>
              </a:spcBef>
            </a:pPr>
            <a:r>
              <a:rPr lang="fr-FR" dirty="0">
                <a:latin typeface="Arial" panose="020B0604020202020204" pitchFamily="34" charset="0"/>
                <a:cs typeface="Arial" panose="020B0604020202020204" pitchFamily="34" charset="0"/>
              </a:rPr>
              <a:t>vérifier la réalisation effective de certaines tâches,</a:t>
            </a:r>
          </a:p>
          <a:p>
            <a:pPr lvl="2">
              <a:spcBef>
                <a:spcPts val="0"/>
              </a:spcBef>
            </a:pPr>
            <a:r>
              <a:rPr lang="fr-FR" dirty="0">
                <a:latin typeface="Arial" panose="020B0604020202020204" pitchFamily="34" charset="0"/>
                <a:cs typeface="Arial" panose="020B0604020202020204" pitchFamily="34" charset="0"/>
              </a:rPr>
              <a:t>permettre le relevé des incidents,</a:t>
            </a:r>
          </a:p>
          <a:p>
            <a:pPr lvl="2">
              <a:spcBef>
                <a:spcPts val="0"/>
              </a:spcBef>
            </a:pPr>
            <a:r>
              <a:rPr lang="fr-FR" dirty="0">
                <a:latin typeface="Arial" panose="020B0604020202020204" pitchFamily="34" charset="0"/>
                <a:cs typeface="Arial" panose="020B0604020202020204" pitchFamily="34" charset="0"/>
              </a:rPr>
              <a:t>conserver un historique des activités.</a:t>
            </a:r>
          </a:p>
        </p:txBody>
      </p:sp>
      <p:pic>
        <p:nvPicPr>
          <p:cNvPr id="29" name="Image 28">
            <a:extLst>
              <a:ext uri="{FF2B5EF4-FFF2-40B4-BE49-F238E27FC236}">
                <a16:creationId xmlns:a16="http://schemas.microsoft.com/office/drawing/2014/main" id="{1B08E367-1B21-E62C-247C-3227309F2ABF}"/>
              </a:ext>
            </a:extLst>
          </p:cNvPr>
          <p:cNvPicPr>
            <a:picLocks noChangeAspect="1"/>
          </p:cNvPicPr>
          <p:nvPr/>
        </p:nvPicPr>
        <p:blipFill>
          <a:blip r:embed="rId2"/>
          <a:srcRect/>
          <a:stretch/>
        </p:blipFill>
        <p:spPr>
          <a:xfrm>
            <a:off x="6523824" y="2517062"/>
            <a:ext cx="2731158" cy="1932269"/>
          </a:xfrm>
          <a:prstGeom prst="rect">
            <a:avLst/>
          </a:prstGeom>
          <a:ln w="9525">
            <a:solidFill>
              <a:schemeClr val="accent1"/>
            </a:solidFill>
          </a:ln>
        </p:spPr>
      </p:pic>
      <p:pic>
        <p:nvPicPr>
          <p:cNvPr id="4" name="Image 3">
            <a:extLst>
              <a:ext uri="{FF2B5EF4-FFF2-40B4-BE49-F238E27FC236}">
                <a16:creationId xmlns:a16="http://schemas.microsoft.com/office/drawing/2014/main" id="{6E972978-46CE-1EC7-86FF-508ADF643525}"/>
              </a:ext>
            </a:extLst>
          </p:cNvPr>
          <p:cNvPicPr>
            <a:picLocks noChangeAspect="1"/>
          </p:cNvPicPr>
          <p:nvPr/>
        </p:nvPicPr>
        <p:blipFill>
          <a:blip r:embed="rId3"/>
          <a:srcRect/>
          <a:stretch/>
        </p:blipFill>
        <p:spPr>
          <a:xfrm>
            <a:off x="6523825" y="4587110"/>
            <a:ext cx="2731156" cy="1932269"/>
          </a:xfrm>
          <a:prstGeom prst="rect">
            <a:avLst/>
          </a:prstGeom>
          <a:ln w="9525">
            <a:solidFill>
              <a:schemeClr val="accent1"/>
            </a:solidFill>
          </a:ln>
        </p:spPr>
      </p:pic>
      <p:sp>
        <p:nvSpPr>
          <p:cNvPr id="5" name="Espace réservé du numéro de diapositive 4">
            <a:extLst>
              <a:ext uri="{FF2B5EF4-FFF2-40B4-BE49-F238E27FC236}">
                <a16:creationId xmlns:a16="http://schemas.microsoft.com/office/drawing/2014/main" id="{057B52CD-DCFB-E84A-13B8-C9E022988C36}"/>
              </a:ext>
            </a:extLst>
          </p:cNvPr>
          <p:cNvSpPr>
            <a:spLocks noGrp="1"/>
          </p:cNvSpPr>
          <p:nvPr>
            <p:ph type="sldNum" sz="quarter" idx="4"/>
          </p:nvPr>
        </p:nvSpPr>
        <p:spPr/>
        <p:txBody>
          <a:bodyPr/>
          <a:lstStyle/>
          <a:p>
            <a:fld id="{0CD46AB4-8697-344B-B099-9FF5630D42BB}" type="slidenum">
              <a:rPr lang="fr-FR" smtClean="0"/>
              <a:pPr/>
              <a:t>6</a:t>
            </a:fld>
            <a:r>
              <a:rPr lang="fr-FR"/>
              <a:t>/13</a:t>
            </a:r>
            <a:endParaRPr lang="fr-FR" sz="700" dirty="0"/>
          </a:p>
        </p:txBody>
      </p:sp>
    </p:spTree>
    <p:extLst>
      <p:ext uri="{BB962C8B-B14F-4D97-AF65-F5344CB8AC3E}">
        <p14:creationId xmlns:p14="http://schemas.microsoft.com/office/powerpoint/2010/main" val="1904613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F0B7B-7B33-6016-3A75-6C089573C91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1A75D3D-5B11-1367-F54B-C510BBBB5D33}"/>
              </a:ext>
            </a:extLst>
          </p:cNvPr>
          <p:cNvSpPr>
            <a:spLocks noGrp="1"/>
          </p:cNvSpPr>
          <p:nvPr>
            <p:ph type="title"/>
          </p:nvPr>
        </p:nvSpPr>
        <p:spPr>
          <a:xfrm>
            <a:off x="342001" y="468000"/>
            <a:ext cx="6959948" cy="428554"/>
          </a:xfrm>
        </p:spPr>
        <p:txBody>
          <a:bodyPr>
            <a:normAutofit fontScale="90000"/>
          </a:bodyPr>
          <a:lstStyle/>
          <a:p>
            <a:r>
              <a:rPr lang="fr-FR" dirty="0"/>
              <a:t>GUIDE DE PRÉSENTATION</a:t>
            </a:r>
          </a:p>
        </p:txBody>
      </p:sp>
      <p:sp>
        <p:nvSpPr>
          <p:cNvPr id="3" name="Espace réservé du contenu 2">
            <a:extLst>
              <a:ext uri="{FF2B5EF4-FFF2-40B4-BE49-F238E27FC236}">
                <a16:creationId xmlns:a16="http://schemas.microsoft.com/office/drawing/2014/main" id="{1A843F31-8E31-876D-4D22-DCD908CE55B7}"/>
              </a:ext>
            </a:extLst>
          </p:cNvPr>
          <p:cNvSpPr>
            <a:spLocks noGrp="1"/>
          </p:cNvSpPr>
          <p:nvPr>
            <p:ph idx="1"/>
          </p:nvPr>
        </p:nvSpPr>
        <p:spPr/>
        <p:txBody>
          <a:bodyPr/>
          <a:lstStyle/>
          <a:p>
            <a:r>
              <a:rPr lang="fr-FR" dirty="0"/>
              <a:t>LES CATÉGORIES D’OUTILS</a:t>
            </a:r>
          </a:p>
        </p:txBody>
      </p:sp>
      <p:sp>
        <p:nvSpPr>
          <p:cNvPr id="4" name="Espace réservé du texte 3">
            <a:extLst>
              <a:ext uri="{FF2B5EF4-FFF2-40B4-BE49-F238E27FC236}">
                <a16:creationId xmlns:a16="http://schemas.microsoft.com/office/drawing/2014/main" id="{FEE2C4EC-3695-E0F6-6E66-81469525BF44}"/>
              </a:ext>
            </a:extLst>
          </p:cNvPr>
          <p:cNvSpPr>
            <a:spLocks noGrp="1"/>
          </p:cNvSpPr>
          <p:nvPr>
            <p:ph type="body" sz="quarter" idx="10"/>
          </p:nvPr>
        </p:nvSpPr>
        <p:spPr>
          <a:xfrm>
            <a:off x="763201" y="2192400"/>
            <a:ext cx="4689016" cy="3103159"/>
          </a:xfrm>
        </p:spPr>
        <p:txBody>
          <a:bodyPr/>
          <a:lstStyle/>
          <a:p>
            <a:r>
              <a:rPr lang="fr-FR" dirty="0"/>
              <a:t>Les documents de référence </a:t>
            </a:r>
          </a:p>
          <a:p>
            <a:pPr lvl="2"/>
            <a:r>
              <a:rPr lang="fr-FR" dirty="0"/>
              <a:t>Pour un certain nombre de préconisations, le Référentiel Qualité oriente le lecteur vers des </a:t>
            </a:r>
            <a:r>
              <a:rPr lang="fr-FR" b="1" dirty="0"/>
              <a:t>ressources documentaires émanant </a:t>
            </a:r>
            <a:br>
              <a:rPr lang="fr-FR" b="1" dirty="0"/>
            </a:br>
            <a:r>
              <a:rPr lang="fr-FR" b="1" dirty="0"/>
              <a:t>des différentes instances </a:t>
            </a:r>
            <a:r>
              <a:rPr lang="fr-FR" dirty="0"/>
              <a:t>qui encadrent l’exercice officinal </a:t>
            </a:r>
            <a:br>
              <a:rPr lang="fr-FR" dirty="0"/>
            </a:br>
            <a:r>
              <a:rPr lang="fr-FR" dirty="0"/>
              <a:t>(Ordre des Pharmaciens, ANSM, AMELI…)</a:t>
            </a:r>
          </a:p>
          <a:p>
            <a:pPr lvl="2"/>
            <a:r>
              <a:rPr lang="fr-FR" dirty="0"/>
              <a:t>Ces documents peuvent être, soit des </a:t>
            </a:r>
            <a:r>
              <a:rPr lang="fr-FR" b="1" dirty="0"/>
              <a:t>outils pour la mise en œuvre </a:t>
            </a:r>
            <a:br>
              <a:rPr lang="fr-FR" b="1" dirty="0"/>
            </a:br>
            <a:r>
              <a:rPr lang="fr-FR" b="1" dirty="0"/>
              <a:t>de la démarche qualité,</a:t>
            </a:r>
            <a:r>
              <a:rPr lang="fr-FR" dirty="0"/>
              <a:t> soit des </a:t>
            </a:r>
            <a:r>
              <a:rPr lang="fr-FR" b="1" dirty="0"/>
              <a:t>sources réglementaires</a:t>
            </a:r>
            <a:r>
              <a:rPr lang="fr-FR" dirty="0"/>
              <a:t> en lien </a:t>
            </a:r>
            <a:br>
              <a:rPr lang="fr-FR" dirty="0"/>
            </a:br>
            <a:r>
              <a:rPr lang="fr-FR" dirty="0"/>
              <a:t>avec les principes du Référentiel Qualité.</a:t>
            </a:r>
          </a:p>
          <a:p>
            <a:pPr lvl="2"/>
            <a:r>
              <a:rPr lang="fr-FR" dirty="0"/>
              <a:t>Ils sont également mentionnés dans certains cas au bas des outils </a:t>
            </a:r>
            <a:br>
              <a:rPr lang="fr-FR" dirty="0"/>
            </a:br>
            <a:r>
              <a:rPr lang="fr-FR" dirty="0"/>
              <a:t>du kit lorsqu’ils permettent un approfondissement des notions abordées.</a:t>
            </a:r>
          </a:p>
          <a:p>
            <a:pPr lvl="2"/>
            <a:r>
              <a:rPr lang="fr-FR" dirty="0"/>
              <a:t>Ils sont téléchargeables en ligne sur </a:t>
            </a:r>
            <a:r>
              <a:rPr lang="fr-FR" b="1" dirty="0" err="1">
                <a:solidFill>
                  <a:schemeClr val="tx2"/>
                </a:solidFill>
              </a:rPr>
              <a:t>www.demarchequaliteofficine</a:t>
            </a:r>
            <a:r>
              <a:rPr lang="fr-FR" b="1" dirty="0" err="1">
                <a:solidFill>
                  <a:schemeClr val="tx2"/>
                </a:solidFill>
                <a:latin typeface="Azo Sans" panose="020B0603030503020204" pitchFamily="34" charset="77"/>
              </a:rPr>
              <a:t>.fr</a:t>
            </a:r>
            <a:endParaRPr lang="fr-FR" b="1" dirty="0">
              <a:solidFill>
                <a:schemeClr val="tx2"/>
              </a:solidFill>
              <a:latin typeface="Azo Sans" panose="020B0603030503020204" pitchFamily="34" charset="77"/>
            </a:endParaRPr>
          </a:p>
        </p:txBody>
      </p:sp>
      <p:pic>
        <p:nvPicPr>
          <p:cNvPr id="5" name="Image 4">
            <a:extLst>
              <a:ext uri="{FF2B5EF4-FFF2-40B4-BE49-F238E27FC236}">
                <a16:creationId xmlns:a16="http://schemas.microsoft.com/office/drawing/2014/main" id="{9B29C119-511C-CAE1-8996-70A913CD885A}"/>
              </a:ext>
            </a:extLst>
          </p:cNvPr>
          <p:cNvPicPr>
            <a:picLocks noChangeAspect="1"/>
          </p:cNvPicPr>
          <p:nvPr/>
        </p:nvPicPr>
        <p:blipFill>
          <a:blip r:embed="rId2"/>
          <a:stretch>
            <a:fillRect/>
          </a:stretch>
        </p:blipFill>
        <p:spPr>
          <a:xfrm>
            <a:off x="342001" y="2193235"/>
            <a:ext cx="292100" cy="292100"/>
          </a:xfrm>
          <a:prstGeom prst="rect">
            <a:avLst/>
          </a:prstGeom>
        </p:spPr>
      </p:pic>
      <p:pic>
        <p:nvPicPr>
          <p:cNvPr id="28" name="Image 27">
            <a:extLst>
              <a:ext uri="{FF2B5EF4-FFF2-40B4-BE49-F238E27FC236}">
                <a16:creationId xmlns:a16="http://schemas.microsoft.com/office/drawing/2014/main" id="{38415624-D540-CD9A-C19D-0A95A4948135}"/>
              </a:ext>
            </a:extLst>
          </p:cNvPr>
          <p:cNvPicPr>
            <a:picLocks noChangeAspect="1"/>
          </p:cNvPicPr>
          <p:nvPr/>
        </p:nvPicPr>
        <p:blipFill>
          <a:blip r:embed="rId3"/>
          <a:srcRect l="14866" t="46395" r="49567" b="18037"/>
          <a:stretch>
            <a:fillRect/>
          </a:stretch>
        </p:blipFill>
        <p:spPr>
          <a:xfrm>
            <a:off x="5827284" y="2765988"/>
            <a:ext cx="1887925" cy="2727003"/>
          </a:xfrm>
          <a:prstGeom prst="rect">
            <a:avLst/>
          </a:prstGeom>
          <a:ln>
            <a:noFill/>
          </a:ln>
        </p:spPr>
      </p:pic>
      <p:pic>
        <p:nvPicPr>
          <p:cNvPr id="7" name="Image 6">
            <a:extLst>
              <a:ext uri="{FF2B5EF4-FFF2-40B4-BE49-F238E27FC236}">
                <a16:creationId xmlns:a16="http://schemas.microsoft.com/office/drawing/2014/main" id="{5681E43A-15C0-E6D4-8070-E83D165CC8E0}"/>
              </a:ext>
            </a:extLst>
          </p:cNvPr>
          <p:cNvPicPr>
            <a:picLocks noChangeAspect="1"/>
          </p:cNvPicPr>
          <p:nvPr/>
        </p:nvPicPr>
        <p:blipFill>
          <a:blip r:embed="rId4"/>
          <a:srcRect l="48086" t="9899" r="19878" b="60597"/>
          <a:stretch>
            <a:fillRect/>
          </a:stretch>
        </p:blipFill>
        <p:spPr>
          <a:xfrm>
            <a:off x="7784946" y="2889250"/>
            <a:ext cx="1747779" cy="2325247"/>
          </a:xfrm>
          <a:prstGeom prst="rect">
            <a:avLst/>
          </a:prstGeom>
          <a:ln>
            <a:solidFill>
              <a:schemeClr val="bg2"/>
            </a:solidFill>
          </a:ln>
        </p:spPr>
      </p:pic>
      <p:sp>
        <p:nvSpPr>
          <p:cNvPr id="6" name="Espace réservé du numéro de diapositive 5">
            <a:extLst>
              <a:ext uri="{FF2B5EF4-FFF2-40B4-BE49-F238E27FC236}">
                <a16:creationId xmlns:a16="http://schemas.microsoft.com/office/drawing/2014/main" id="{AD54066E-5253-1AF1-9CEF-F394051F441C}"/>
              </a:ext>
            </a:extLst>
          </p:cNvPr>
          <p:cNvSpPr>
            <a:spLocks noGrp="1"/>
          </p:cNvSpPr>
          <p:nvPr>
            <p:ph type="sldNum" sz="quarter" idx="4"/>
          </p:nvPr>
        </p:nvSpPr>
        <p:spPr/>
        <p:txBody>
          <a:bodyPr/>
          <a:lstStyle/>
          <a:p>
            <a:fld id="{0CD46AB4-8697-344B-B099-9FF5630D42BB}" type="slidenum">
              <a:rPr lang="fr-FR" smtClean="0"/>
              <a:pPr/>
              <a:t>7</a:t>
            </a:fld>
            <a:r>
              <a:rPr lang="fr-FR"/>
              <a:t>/13</a:t>
            </a:r>
            <a:endParaRPr lang="fr-FR" sz="700" dirty="0"/>
          </a:p>
        </p:txBody>
      </p:sp>
    </p:spTree>
    <p:extLst>
      <p:ext uri="{BB962C8B-B14F-4D97-AF65-F5344CB8AC3E}">
        <p14:creationId xmlns:p14="http://schemas.microsoft.com/office/powerpoint/2010/main" val="1211719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7249B-0FF4-F7B0-5B82-7FFA71C68838}"/>
            </a:ext>
          </a:extLst>
        </p:cNvPr>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DC2877FF-D7E3-3F72-7A93-C7CF2C49E3D0}"/>
              </a:ext>
            </a:extLst>
          </p:cNvPr>
          <p:cNvGraphicFramePr>
            <a:graphicFrameLocks noGrp="1"/>
          </p:cNvGraphicFramePr>
          <p:nvPr>
            <p:extLst>
              <p:ext uri="{D42A27DB-BD31-4B8C-83A1-F6EECF244321}">
                <p14:modId xmlns:p14="http://schemas.microsoft.com/office/powerpoint/2010/main" val="1703837626"/>
              </p:ext>
            </p:extLst>
          </p:nvPr>
        </p:nvGraphicFramePr>
        <p:xfrm>
          <a:off x="3869473" y="1975227"/>
          <a:ext cx="6425588" cy="4860000"/>
        </p:xfrm>
        <a:graphic>
          <a:graphicData uri="http://schemas.openxmlformats.org/drawingml/2006/table">
            <a:tbl>
              <a:tblPr firstRow="1" bandRow="1">
                <a:tableStyleId>{5C22544A-7EE6-4342-B048-85BDC9FD1C3A}</a:tableStyleId>
              </a:tblPr>
              <a:tblGrid>
                <a:gridCol w="6425588">
                  <a:extLst>
                    <a:ext uri="{9D8B030D-6E8A-4147-A177-3AD203B41FA5}">
                      <a16:colId xmlns:a16="http://schemas.microsoft.com/office/drawing/2014/main" val="2790235956"/>
                    </a:ext>
                  </a:extLst>
                </a:gridCol>
              </a:tblGrid>
              <a:tr h="180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i="0" kern="1200" dirty="0">
                          <a:solidFill>
                            <a:schemeClr val="tx1"/>
                          </a:solidFill>
                          <a:effectLst/>
                          <a:latin typeface="Arial" panose="020B0604020202020204" pitchFamily="34" charset="0"/>
                          <a:ea typeface="+mn-ea"/>
                          <a:cs typeface="Arial" panose="020B0604020202020204" pitchFamily="34" charset="0"/>
                        </a:rPr>
                        <a:t>Autoévaluation</a:t>
                      </a:r>
                      <a:r>
                        <a:rPr lang="fr-FR" sz="800" b="0" i="0" kern="1200" dirty="0">
                          <a:solidFill>
                            <a:schemeClr val="tx1"/>
                          </a:solidFill>
                          <a:effectLst/>
                          <a:latin typeface="Arial" panose="020B0604020202020204" pitchFamily="34" charset="0"/>
                          <a:ea typeface="+mn-ea"/>
                          <a:cs typeface="Arial" panose="020B0604020202020204" pitchFamily="34" charset="0"/>
                        </a:rPr>
                        <a:t> N en ligne</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295428648"/>
                  </a:ext>
                </a:extLst>
              </a:tr>
              <a:tr h="180000">
                <a:tc>
                  <a:txBody>
                    <a:bodyPr/>
                    <a:lstStyle/>
                    <a:p>
                      <a:pPr algn="ctr"/>
                      <a:endParaRPr lang="fr-FR" sz="400" b="0" i="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1783589"/>
                  </a:ext>
                </a:extLst>
              </a:tr>
              <a:tr h="180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i="0" kern="1200" dirty="0">
                          <a:solidFill>
                            <a:schemeClr val="dk1"/>
                          </a:solidFill>
                          <a:effectLst/>
                          <a:latin typeface="Arial" panose="020B0604020202020204" pitchFamily="34" charset="0"/>
                          <a:ea typeface="+mn-ea"/>
                          <a:cs typeface="Arial" panose="020B0604020202020204" pitchFamily="34" charset="0"/>
                        </a:rPr>
                        <a:t>Lecture du Référentiel</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41484297"/>
                  </a:ext>
                </a:extLst>
              </a:tr>
              <a:tr h="180000">
                <a:tc>
                  <a:txBody>
                    <a:bodyPr/>
                    <a:lstStyle/>
                    <a:p>
                      <a:pPr algn="ctr"/>
                      <a:endParaRPr lang="fr-FR" sz="400" b="0" i="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8285825"/>
                  </a:ext>
                </a:extLst>
              </a:tr>
              <a:tr h="180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0" i="0" kern="1200" dirty="0">
                          <a:solidFill>
                            <a:schemeClr val="dk1"/>
                          </a:solidFill>
                          <a:effectLst/>
                          <a:latin typeface="Arial" panose="020B0604020202020204" pitchFamily="34" charset="0"/>
                          <a:ea typeface="+mn-ea"/>
                          <a:cs typeface="Arial" panose="020B0604020202020204" pitchFamily="34" charset="0"/>
                        </a:rPr>
                        <a:t>Rédaction du </a:t>
                      </a:r>
                      <a:r>
                        <a:rPr lang="fr-FR" sz="800" b="1" i="0" kern="1200" dirty="0">
                          <a:solidFill>
                            <a:schemeClr val="dk1"/>
                          </a:solidFill>
                          <a:effectLst/>
                          <a:latin typeface="Arial" panose="020B0604020202020204" pitchFamily="34" charset="0"/>
                          <a:ea typeface="+mn-ea"/>
                          <a:cs typeface="Arial" panose="020B0604020202020204" pitchFamily="34" charset="0"/>
                        </a:rPr>
                        <a:t>Plan d’Action </a:t>
                      </a:r>
                      <a:r>
                        <a:rPr lang="fr-FR" sz="800" b="0" i="0" kern="1200" dirty="0">
                          <a:solidFill>
                            <a:schemeClr val="dk1"/>
                          </a:solidFill>
                          <a:effectLst/>
                          <a:latin typeface="Arial" panose="020B0604020202020204" pitchFamily="34" charset="0"/>
                          <a:ea typeface="+mn-ea"/>
                          <a:cs typeface="Arial" panose="020B0604020202020204" pitchFamily="34" charset="0"/>
                        </a:rPr>
                        <a:t>&amp; Présentation à l’Équipe</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74502483"/>
                  </a:ext>
                </a:extLst>
              </a:tr>
              <a:tr h="180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kern="1200" dirty="0">
                          <a:solidFill>
                            <a:schemeClr val="tx2"/>
                          </a:solidFill>
                          <a:effectLst/>
                          <a:latin typeface="Arial" panose="020B0604020202020204" pitchFamily="34" charset="0"/>
                          <a:ea typeface="+mn-ea"/>
                          <a:cs typeface="Arial" panose="020B0604020202020204" pitchFamily="34" charset="0"/>
                        </a:rPr>
                        <a:t>réunion d’équipe</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6793394"/>
                  </a:ext>
                </a:extLst>
              </a:tr>
              <a:tr h="180000">
                <a:tc>
                  <a:txBody>
                    <a:bodyPr/>
                    <a:lstStyle/>
                    <a:p>
                      <a:pPr algn="ctr"/>
                      <a:endParaRPr lang="fr-FR" sz="400" b="0" i="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0094228"/>
                  </a:ext>
                </a:extLst>
              </a:tr>
              <a:tr h="180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kern="1200" dirty="0">
                          <a:solidFill>
                            <a:schemeClr val="dk1"/>
                          </a:solidFill>
                          <a:effectLst/>
                          <a:latin typeface="Arial" panose="020B0604020202020204" pitchFamily="34" charset="0"/>
                          <a:ea typeface="+mn-ea"/>
                          <a:cs typeface="Arial" panose="020B0604020202020204" pitchFamily="34" charset="0"/>
                        </a:rPr>
                        <a:t>Pilotage des Compétences : </a:t>
                      </a:r>
                      <a:r>
                        <a:rPr lang="fr-FR" sz="800" kern="1200" dirty="0">
                          <a:solidFill>
                            <a:schemeClr val="dk1"/>
                          </a:solidFill>
                          <a:effectLst/>
                          <a:latin typeface="Arial" panose="020B0604020202020204" pitchFamily="34" charset="0"/>
                          <a:ea typeface="+mn-ea"/>
                          <a:cs typeface="Arial" panose="020B0604020202020204" pitchFamily="34" charset="0"/>
                        </a:rPr>
                        <a:t>matrices des tâches, plan de formation, grille des compétences…</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726385334"/>
                  </a:ext>
                </a:extLst>
              </a:tr>
              <a:tr h="180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kern="1200" dirty="0">
                          <a:solidFill>
                            <a:schemeClr val="tx2"/>
                          </a:solidFill>
                          <a:effectLst/>
                          <a:latin typeface="Arial" panose="020B0604020202020204" pitchFamily="34" charset="0"/>
                          <a:ea typeface="+mn-ea"/>
                          <a:cs typeface="Arial" panose="020B0604020202020204" pitchFamily="34" charset="0"/>
                        </a:rPr>
                        <a:t>entretiens individuels</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194672"/>
                  </a:ext>
                </a:extLst>
              </a:tr>
              <a:tr h="180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fr-FR" sz="400" kern="1200" dirty="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77586"/>
                  </a:ext>
                </a:extLst>
              </a:tr>
              <a:tr h="180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kern="1200" dirty="0">
                          <a:solidFill>
                            <a:schemeClr val="dk1"/>
                          </a:solidFill>
                          <a:effectLst/>
                          <a:latin typeface="Arial" panose="020B0604020202020204" pitchFamily="34" charset="0"/>
                          <a:ea typeface="+mn-ea"/>
                          <a:cs typeface="Arial" panose="020B0604020202020204" pitchFamily="34" charset="0"/>
                        </a:rPr>
                        <a:t>Cœur de Métier : </a:t>
                      </a:r>
                      <a:r>
                        <a:rPr lang="fr-FR" sz="800" kern="1200" dirty="0">
                          <a:solidFill>
                            <a:schemeClr val="dk1"/>
                          </a:solidFill>
                          <a:effectLst/>
                          <a:latin typeface="Arial" panose="020B0604020202020204" pitchFamily="34" charset="0"/>
                          <a:ea typeface="+mn-ea"/>
                          <a:cs typeface="Arial" panose="020B0604020202020204" pitchFamily="34" charset="0"/>
                        </a:rPr>
                        <a:t>mise en place des procédures de délivrances, méthodologie d’accueil des patients, premiers secours…</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730795185"/>
                  </a:ext>
                </a:extLst>
              </a:tr>
              <a:tr h="180000">
                <a:tc>
                  <a:txBody>
                    <a:bodyPr/>
                    <a:lstStyle/>
                    <a:p>
                      <a:pPr algn="ctr"/>
                      <a:r>
                        <a:rPr lang="fr-FR" sz="800" b="0" i="0" dirty="0">
                          <a:solidFill>
                            <a:schemeClr val="tx2"/>
                          </a:solidFill>
                          <a:latin typeface="Arial" panose="020B0604020202020204" pitchFamily="34" charset="0"/>
                          <a:cs typeface="Arial" panose="020B0604020202020204" pitchFamily="34" charset="0"/>
                        </a:rPr>
                        <a:t>réunion d’équipe</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6346050"/>
                  </a:ext>
                </a:extLst>
              </a:tr>
              <a:tr h="180000">
                <a:tc>
                  <a:txBody>
                    <a:bodyPr/>
                    <a:lstStyle/>
                    <a:p>
                      <a:pPr algn="ctr"/>
                      <a:endParaRPr lang="fr-FR" sz="400" b="0" i="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3005802"/>
                  </a:ext>
                </a:extLst>
              </a:tr>
              <a:tr h="180000">
                <a:tc>
                  <a:txBody>
                    <a:bodyPr/>
                    <a:lstStyle/>
                    <a:p>
                      <a:pPr algn="ctr"/>
                      <a:r>
                        <a:rPr lang="fr-FR" sz="800" b="0" i="0" dirty="0">
                          <a:latin typeface="Arial" panose="020B0604020202020204" pitchFamily="34" charset="0"/>
                          <a:cs typeface="Arial" panose="020B0604020202020204" pitchFamily="34" charset="0"/>
                        </a:rPr>
                        <a:t>Gestion des Alertes, Vigilances, Protection des Données…</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95875321"/>
                  </a:ext>
                </a:extLst>
              </a:tr>
              <a:tr h="180000">
                <a:tc>
                  <a:txBody>
                    <a:bodyPr/>
                    <a:lstStyle/>
                    <a:p>
                      <a:pPr algn="ctr"/>
                      <a:r>
                        <a:rPr lang="fr-FR" sz="800" b="0" i="0" dirty="0">
                          <a:solidFill>
                            <a:schemeClr val="tx2"/>
                          </a:solidFill>
                          <a:latin typeface="Arial" panose="020B0604020202020204" pitchFamily="34" charset="0"/>
                          <a:cs typeface="Arial" panose="020B0604020202020204" pitchFamily="34" charset="0"/>
                        </a:rPr>
                        <a:t>réunion d’équipe</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063194"/>
                  </a:ext>
                </a:extLst>
              </a:tr>
              <a:tr h="180000">
                <a:tc>
                  <a:txBody>
                    <a:bodyPr/>
                    <a:lstStyle/>
                    <a:p>
                      <a:pPr algn="ctr"/>
                      <a:endParaRPr lang="fr-FR" sz="400" b="0" i="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650529"/>
                  </a:ext>
                </a:extLst>
              </a:tr>
              <a:tr h="180000">
                <a:tc>
                  <a:txBody>
                    <a:bodyPr/>
                    <a:lstStyle/>
                    <a:p>
                      <a:pPr algn="ctr"/>
                      <a:r>
                        <a:rPr lang="fr-FR" sz="800" b="1" i="0" dirty="0">
                          <a:latin typeface="Arial" panose="020B0604020202020204" pitchFamily="34" charset="0"/>
                          <a:cs typeface="Arial" panose="020B0604020202020204" pitchFamily="34" charset="0"/>
                        </a:rPr>
                        <a:t>Amélioration Continue : </a:t>
                      </a:r>
                      <a:r>
                        <a:rPr lang="fr-FR" sz="800" b="0" i="0" dirty="0">
                          <a:latin typeface="Arial" panose="020B0604020202020204" pitchFamily="34" charset="0"/>
                          <a:cs typeface="Arial" panose="020B0604020202020204" pitchFamily="34" charset="0"/>
                        </a:rPr>
                        <a:t>mise en place du double contrôle, gestions des incidents, études de satisfaction clients...</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183287165"/>
                  </a:ext>
                </a:extLst>
              </a:tr>
              <a:tr h="180000">
                <a:tc>
                  <a:txBody>
                    <a:bodyPr/>
                    <a:lstStyle/>
                    <a:p>
                      <a:pPr algn="ctr"/>
                      <a:r>
                        <a:rPr lang="fr-FR" sz="800" b="0" i="0" dirty="0">
                          <a:solidFill>
                            <a:schemeClr val="tx2"/>
                          </a:solidFill>
                          <a:latin typeface="Arial" panose="020B0604020202020204" pitchFamily="34" charset="0"/>
                          <a:cs typeface="Arial" panose="020B0604020202020204" pitchFamily="34" charset="0"/>
                        </a:rPr>
                        <a:t>réunion d’équipe</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1209647"/>
                  </a:ext>
                </a:extLst>
              </a:tr>
              <a:tr h="180000">
                <a:tc>
                  <a:txBody>
                    <a:bodyPr/>
                    <a:lstStyle/>
                    <a:p>
                      <a:pPr algn="ctr"/>
                      <a:endParaRPr lang="fr-FR" sz="400" b="0" i="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9566347"/>
                  </a:ext>
                </a:extLst>
              </a:tr>
              <a:tr h="180000">
                <a:tc>
                  <a:txBody>
                    <a:bodyPr/>
                    <a:lstStyle/>
                    <a:p>
                      <a:pPr algn="ctr"/>
                      <a:r>
                        <a:rPr lang="fr-FR" sz="800" b="1" i="0" dirty="0">
                          <a:latin typeface="Arial" panose="020B0604020202020204" pitchFamily="34" charset="0"/>
                          <a:cs typeface="Arial" panose="020B0604020202020204" pitchFamily="34" charset="0"/>
                        </a:rPr>
                        <a:t>Gestion des Produits : </a:t>
                      </a:r>
                      <a:r>
                        <a:rPr lang="fr-FR" sz="800" b="0" i="0" dirty="0">
                          <a:latin typeface="Arial" panose="020B0604020202020204" pitchFamily="34" charset="0"/>
                          <a:cs typeface="Arial" panose="020B0604020202020204" pitchFamily="34" charset="0"/>
                        </a:rPr>
                        <a:t>suivi des périmés chaîne du froid, mise en place des inventaires…</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17053254"/>
                  </a:ext>
                </a:extLst>
              </a:tr>
              <a:tr h="180000">
                <a:tc>
                  <a:txBody>
                    <a:bodyPr/>
                    <a:lstStyle/>
                    <a:p>
                      <a:pPr algn="ctr"/>
                      <a:r>
                        <a:rPr lang="fr-FR" sz="800" b="0" i="0" dirty="0">
                          <a:solidFill>
                            <a:schemeClr val="tx2"/>
                          </a:solidFill>
                          <a:latin typeface="Arial" panose="020B0604020202020204" pitchFamily="34" charset="0"/>
                          <a:cs typeface="Arial" panose="020B0604020202020204" pitchFamily="34" charset="0"/>
                        </a:rPr>
                        <a:t>réunion d’équipe</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0850132"/>
                  </a:ext>
                </a:extLst>
              </a:tr>
              <a:tr h="180000">
                <a:tc>
                  <a:txBody>
                    <a:bodyPr/>
                    <a:lstStyle/>
                    <a:p>
                      <a:pPr algn="ctr"/>
                      <a:endParaRPr lang="fr-FR" sz="400" b="0" i="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5897"/>
                  </a:ext>
                </a:extLst>
              </a:tr>
              <a:tr h="180000">
                <a:tc>
                  <a:txBody>
                    <a:bodyPr/>
                    <a:lstStyle/>
                    <a:p>
                      <a:pPr algn="ctr"/>
                      <a:r>
                        <a:rPr lang="fr-FR" sz="800" b="1" i="0" dirty="0">
                          <a:latin typeface="Arial" panose="020B0604020202020204" pitchFamily="34" charset="0"/>
                          <a:cs typeface="Arial" panose="020B0604020202020204" pitchFamily="34" charset="0"/>
                        </a:rPr>
                        <a:t>Missions &amp; Services : </a:t>
                      </a:r>
                      <a:r>
                        <a:rPr lang="fr-FR" sz="800" b="0" i="0" dirty="0">
                          <a:latin typeface="Arial" panose="020B0604020202020204" pitchFamily="34" charset="0"/>
                          <a:cs typeface="Arial" panose="020B0604020202020204" pitchFamily="34" charset="0"/>
                        </a:rPr>
                        <a:t>BPM, ETP, création du registre d’information sur les services et les prestations…</a:t>
                      </a:r>
                    </a:p>
                  </a:txBody>
                  <a:tcPr marL="0" marR="0" marT="0" marB="0" anchor="ctr">
                    <a:lnT w="12700" cmpd="sng">
                      <a:noFill/>
                    </a:lnT>
                    <a:lnB w="12700" cmpd="sng">
                      <a:noFill/>
                    </a:lnB>
                    <a:solidFill>
                      <a:schemeClr val="tx2">
                        <a:lumMod val="20000"/>
                        <a:lumOff val="80000"/>
                      </a:schemeClr>
                    </a:solidFill>
                  </a:tcPr>
                </a:tc>
                <a:extLst>
                  <a:ext uri="{0D108BD9-81ED-4DB2-BD59-A6C34878D82A}">
                    <a16:rowId xmlns:a16="http://schemas.microsoft.com/office/drawing/2014/main" val="378820704"/>
                  </a:ext>
                </a:extLst>
              </a:tr>
              <a:tr h="180000">
                <a:tc>
                  <a:txBody>
                    <a:bodyPr/>
                    <a:lstStyle/>
                    <a:p>
                      <a:pPr algn="ctr"/>
                      <a:r>
                        <a:rPr lang="fr-FR" sz="800" b="0" i="0" dirty="0">
                          <a:solidFill>
                            <a:schemeClr val="tx2"/>
                          </a:solidFill>
                          <a:latin typeface="Arial" panose="020B0604020202020204" pitchFamily="34" charset="0"/>
                          <a:cs typeface="Arial" panose="020B0604020202020204" pitchFamily="34" charset="0"/>
                        </a:rPr>
                        <a:t>réunion d’équipe</a:t>
                      </a:r>
                    </a:p>
                  </a:txBody>
                  <a:tcPr marL="0" marR="0" marT="0" marB="0" anchor="ctr">
                    <a:lnT w="12700" cmpd="sng">
                      <a:noFill/>
                    </a:lnT>
                    <a:lnB w="12700" cmpd="sng">
                      <a:noFill/>
                    </a:lnB>
                    <a:solidFill>
                      <a:schemeClr val="bg1"/>
                    </a:solidFill>
                  </a:tcPr>
                </a:tc>
                <a:extLst>
                  <a:ext uri="{0D108BD9-81ED-4DB2-BD59-A6C34878D82A}">
                    <a16:rowId xmlns:a16="http://schemas.microsoft.com/office/drawing/2014/main" val="291791609"/>
                  </a:ext>
                </a:extLst>
              </a:tr>
              <a:tr h="180000">
                <a:tc>
                  <a:txBody>
                    <a:bodyPr/>
                    <a:lstStyle/>
                    <a:p>
                      <a:pPr algn="ctr"/>
                      <a:endParaRPr lang="fr-FR" sz="400" b="0" i="0" dirty="0">
                        <a:latin typeface="Arial" panose="020B0604020202020204" pitchFamily="34" charset="0"/>
                        <a:cs typeface="Arial" panose="020B0604020202020204" pitchFamily="34" charset="0"/>
                      </a:endParaRPr>
                    </a:p>
                  </a:txBody>
                  <a:tcPr marL="0" marR="0" marT="0" marB="0" anchor="ctr">
                    <a:lnT w="12700" cmpd="sng">
                      <a:noFill/>
                    </a:lnT>
                    <a:lnB w="12700" cmpd="sng">
                      <a:noFill/>
                    </a:lnB>
                    <a:solidFill>
                      <a:schemeClr val="bg1"/>
                    </a:solidFill>
                  </a:tcPr>
                </a:tc>
                <a:extLst>
                  <a:ext uri="{0D108BD9-81ED-4DB2-BD59-A6C34878D82A}">
                    <a16:rowId xmlns:a16="http://schemas.microsoft.com/office/drawing/2014/main" val="1764496082"/>
                  </a:ext>
                </a:extLst>
              </a:tr>
              <a:tr h="180000">
                <a:tc>
                  <a:txBody>
                    <a:bodyPr/>
                    <a:lstStyle/>
                    <a:p>
                      <a:pPr algn="ctr"/>
                      <a:r>
                        <a:rPr lang="fr-FR" sz="800" b="1" i="0" dirty="0">
                          <a:latin typeface="Arial" panose="020B0604020202020204" pitchFamily="34" charset="0"/>
                          <a:cs typeface="Arial" panose="020B0604020202020204" pitchFamily="34" charset="0"/>
                        </a:rPr>
                        <a:t>Autoévaluation</a:t>
                      </a:r>
                      <a:r>
                        <a:rPr lang="fr-FR" sz="800" b="0" i="0" dirty="0">
                          <a:latin typeface="Arial" panose="020B0604020202020204" pitchFamily="34" charset="0"/>
                          <a:cs typeface="Arial" panose="020B0604020202020204" pitchFamily="34" charset="0"/>
                        </a:rPr>
                        <a:t> N+1 en ligne</a:t>
                      </a:r>
                    </a:p>
                  </a:txBody>
                  <a:tcPr marL="0" marR="0" marT="0" marB="0" anchor="ctr">
                    <a:lnT w="12700" cmpd="sng">
                      <a:noFill/>
                    </a:lnT>
                    <a:lnB w="12700" cmpd="sng">
                      <a:noFill/>
                    </a:lnB>
                    <a:solidFill>
                      <a:schemeClr val="tx2">
                        <a:lumMod val="20000"/>
                        <a:lumOff val="80000"/>
                      </a:schemeClr>
                    </a:solidFill>
                  </a:tcPr>
                </a:tc>
                <a:extLst>
                  <a:ext uri="{0D108BD9-81ED-4DB2-BD59-A6C34878D82A}">
                    <a16:rowId xmlns:a16="http://schemas.microsoft.com/office/drawing/2014/main" val="1350400578"/>
                  </a:ext>
                </a:extLst>
              </a:tr>
              <a:tr h="180000">
                <a:tc>
                  <a:txBody>
                    <a:bodyPr/>
                    <a:lstStyle/>
                    <a:p>
                      <a:pPr algn="ctr"/>
                      <a:r>
                        <a:rPr lang="fr-FR" sz="800" b="0" i="0" dirty="0">
                          <a:solidFill>
                            <a:schemeClr val="tx2"/>
                          </a:solidFill>
                          <a:latin typeface="Arial" panose="020B0604020202020204" pitchFamily="34" charset="0"/>
                          <a:cs typeface="Arial" panose="020B0604020202020204" pitchFamily="34" charset="0"/>
                        </a:rPr>
                        <a:t>réunion d’équipe</a:t>
                      </a:r>
                    </a:p>
                  </a:txBody>
                  <a:tcPr marL="0" marR="0" marT="0" marB="0" anchor="ctr">
                    <a:lnT w="12700" cmpd="sng">
                      <a:noFill/>
                    </a:lnT>
                    <a:solidFill>
                      <a:schemeClr val="bg1"/>
                    </a:solidFill>
                  </a:tcPr>
                </a:tc>
                <a:extLst>
                  <a:ext uri="{0D108BD9-81ED-4DB2-BD59-A6C34878D82A}">
                    <a16:rowId xmlns:a16="http://schemas.microsoft.com/office/drawing/2014/main" val="4155487617"/>
                  </a:ext>
                </a:extLst>
              </a:tr>
            </a:tbl>
          </a:graphicData>
        </a:graphic>
      </p:graphicFrame>
      <p:sp>
        <p:nvSpPr>
          <p:cNvPr id="2" name="Titre 1">
            <a:extLst>
              <a:ext uri="{FF2B5EF4-FFF2-40B4-BE49-F238E27FC236}">
                <a16:creationId xmlns:a16="http://schemas.microsoft.com/office/drawing/2014/main" id="{7CE14D8C-65DC-0DE0-52E7-8544E13DEE01}"/>
              </a:ext>
            </a:extLst>
          </p:cNvPr>
          <p:cNvSpPr>
            <a:spLocks noGrp="1"/>
          </p:cNvSpPr>
          <p:nvPr>
            <p:ph type="title"/>
          </p:nvPr>
        </p:nvSpPr>
        <p:spPr>
          <a:xfrm>
            <a:off x="342001" y="468000"/>
            <a:ext cx="6959948" cy="428554"/>
          </a:xfrm>
        </p:spPr>
        <p:txBody>
          <a:bodyPr>
            <a:normAutofit fontScale="90000"/>
          </a:bodyPr>
          <a:lstStyle/>
          <a:p>
            <a:r>
              <a:rPr lang="fr-FR" dirty="0"/>
              <a:t>GUIDE DE PRÉSENTATION</a:t>
            </a:r>
          </a:p>
        </p:txBody>
      </p:sp>
      <p:sp>
        <p:nvSpPr>
          <p:cNvPr id="3" name="Espace réservé du contenu 2">
            <a:extLst>
              <a:ext uri="{FF2B5EF4-FFF2-40B4-BE49-F238E27FC236}">
                <a16:creationId xmlns:a16="http://schemas.microsoft.com/office/drawing/2014/main" id="{BCE0FFC3-0DA0-4B02-8ECD-A87507F743E8}"/>
              </a:ext>
            </a:extLst>
          </p:cNvPr>
          <p:cNvSpPr>
            <a:spLocks noGrp="1"/>
          </p:cNvSpPr>
          <p:nvPr>
            <p:ph idx="1"/>
          </p:nvPr>
        </p:nvSpPr>
        <p:spPr/>
        <p:txBody>
          <a:bodyPr/>
          <a:lstStyle/>
          <a:p>
            <a:r>
              <a:rPr lang="fr-FR" dirty="0"/>
              <a:t>PLAN D’ACTION</a:t>
            </a:r>
          </a:p>
        </p:txBody>
      </p:sp>
      <p:sp>
        <p:nvSpPr>
          <p:cNvPr id="4" name="Espace réservé du texte 3">
            <a:extLst>
              <a:ext uri="{FF2B5EF4-FFF2-40B4-BE49-F238E27FC236}">
                <a16:creationId xmlns:a16="http://schemas.microsoft.com/office/drawing/2014/main" id="{24280529-7C44-20EF-7737-2ACB67DE8B13}"/>
              </a:ext>
            </a:extLst>
          </p:cNvPr>
          <p:cNvSpPr>
            <a:spLocks noGrp="1"/>
          </p:cNvSpPr>
          <p:nvPr>
            <p:ph type="body" sz="quarter" idx="10"/>
          </p:nvPr>
        </p:nvSpPr>
        <p:spPr>
          <a:xfrm>
            <a:off x="763201" y="3444494"/>
            <a:ext cx="2303384" cy="3103159"/>
          </a:xfrm>
        </p:spPr>
        <p:txBody>
          <a:bodyPr/>
          <a:lstStyle/>
          <a:p>
            <a:r>
              <a:rPr lang="fr-FR" dirty="0"/>
              <a:t>Les étapes</a:t>
            </a:r>
          </a:p>
          <a:p>
            <a:pPr lvl="1"/>
            <a:r>
              <a:rPr lang="fr-FR" dirty="0"/>
              <a:t>La mise en œuvre de la démarche qualité nécessite la construction d’un plan d’action qui démarre par l’identification des forces et des faiblesses de l’officine (réalisation de l’autoévaluation) et s’achève </a:t>
            </a:r>
            <a:br>
              <a:rPr lang="fr-FR" dirty="0"/>
            </a:br>
            <a:r>
              <a:rPr lang="fr-FR" dirty="0"/>
              <a:t>par la mesure des progrès réalisées (nouvelle autoévaluation).</a:t>
            </a:r>
          </a:p>
          <a:p>
            <a:pPr lvl="1"/>
            <a:r>
              <a:rPr lang="fr-FR" b="1" dirty="0">
                <a:latin typeface="Azo Sans" panose="020B0603030503020204" pitchFamily="34" charset="77"/>
              </a:rPr>
              <a:t>Exemple ci-contre d’un plan d’action établi sur 12 mois :</a:t>
            </a:r>
            <a:endParaRPr lang="fr-FR" b="1" dirty="0">
              <a:solidFill>
                <a:schemeClr val="tx2"/>
              </a:solidFill>
              <a:latin typeface="Azo Sans" panose="020B0603030503020204" pitchFamily="34" charset="77"/>
            </a:endParaRPr>
          </a:p>
        </p:txBody>
      </p:sp>
      <p:pic>
        <p:nvPicPr>
          <p:cNvPr id="5" name="Image 4">
            <a:extLst>
              <a:ext uri="{FF2B5EF4-FFF2-40B4-BE49-F238E27FC236}">
                <a16:creationId xmlns:a16="http://schemas.microsoft.com/office/drawing/2014/main" id="{2320B5F2-24F3-1923-942F-2782D63321F8}"/>
              </a:ext>
            </a:extLst>
          </p:cNvPr>
          <p:cNvPicPr>
            <a:picLocks noChangeAspect="1"/>
          </p:cNvPicPr>
          <p:nvPr/>
        </p:nvPicPr>
        <p:blipFill>
          <a:blip r:embed="rId2"/>
          <a:stretch>
            <a:fillRect/>
          </a:stretch>
        </p:blipFill>
        <p:spPr>
          <a:xfrm>
            <a:off x="342001" y="3444494"/>
            <a:ext cx="292100" cy="292100"/>
          </a:xfrm>
          <a:prstGeom prst="rect">
            <a:avLst/>
          </a:prstGeom>
        </p:spPr>
      </p:pic>
      <p:grpSp>
        <p:nvGrpSpPr>
          <p:cNvPr id="68" name="Groupe 67">
            <a:extLst>
              <a:ext uri="{FF2B5EF4-FFF2-40B4-BE49-F238E27FC236}">
                <a16:creationId xmlns:a16="http://schemas.microsoft.com/office/drawing/2014/main" id="{68D174A6-0917-463E-F636-EC8693C704E2}"/>
              </a:ext>
            </a:extLst>
          </p:cNvPr>
          <p:cNvGrpSpPr/>
          <p:nvPr/>
        </p:nvGrpSpPr>
        <p:grpSpPr>
          <a:xfrm>
            <a:off x="3454378" y="1982003"/>
            <a:ext cx="307777" cy="4678993"/>
            <a:chOff x="3454378" y="1880402"/>
            <a:chExt cx="307777" cy="4946491"/>
          </a:xfrm>
        </p:grpSpPr>
        <p:sp>
          <p:nvSpPr>
            <p:cNvPr id="9" name="ZoneTexte 8">
              <a:extLst>
                <a:ext uri="{FF2B5EF4-FFF2-40B4-BE49-F238E27FC236}">
                  <a16:creationId xmlns:a16="http://schemas.microsoft.com/office/drawing/2014/main" id="{DC54BEDD-2A7E-2230-DBF9-728FE11EDB06}"/>
                </a:ext>
              </a:extLst>
            </p:cNvPr>
            <p:cNvSpPr txBox="1"/>
            <p:nvPr/>
          </p:nvSpPr>
          <p:spPr>
            <a:xfrm rot="16200000">
              <a:off x="1135022" y="4199758"/>
              <a:ext cx="4946490" cy="307777"/>
            </a:xfrm>
            <a:prstGeom prst="rect">
              <a:avLst/>
            </a:prstGeom>
            <a:noFill/>
          </p:spPr>
          <p:txBody>
            <a:bodyPr wrap="square">
              <a:spAutoFit/>
            </a:bodyPr>
            <a:lstStyle/>
            <a:p>
              <a:pPr algn="ctr">
                <a:buNone/>
              </a:pPr>
              <a:r>
                <a:rPr lang="fr-FR" sz="1400" dirty="0">
                  <a:solidFill>
                    <a:srgbClr val="249C38"/>
                  </a:solidFill>
                  <a:effectLst/>
                  <a:latin typeface="Arial" panose="020B0604020202020204" pitchFamily="34" charset="0"/>
                  <a:cs typeface="Arial" panose="020B0604020202020204" pitchFamily="34" charset="0"/>
                </a:rPr>
                <a:t>AMÉLIORATION CONTINUE</a:t>
              </a:r>
            </a:p>
          </p:txBody>
        </p:sp>
        <p:cxnSp>
          <p:nvCxnSpPr>
            <p:cNvPr id="67" name="Connecteur droit 66">
              <a:extLst>
                <a:ext uri="{FF2B5EF4-FFF2-40B4-BE49-F238E27FC236}">
                  <a16:creationId xmlns:a16="http://schemas.microsoft.com/office/drawing/2014/main" id="{4FC45AD1-ACBC-FF4B-EF43-9FC07E54CA8C}"/>
                </a:ext>
              </a:extLst>
            </p:cNvPr>
            <p:cNvCxnSpPr>
              <a:cxnSpLocks/>
            </p:cNvCxnSpPr>
            <p:nvPr/>
          </p:nvCxnSpPr>
          <p:spPr>
            <a:xfrm>
              <a:off x="3736381" y="1880403"/>
              <a:ext cx="0" cy="4946490"/>
            </a:xfrm>
            <a:prstGeom prst="line">
              <a:avLst/>
            </a:prstGeom>
            <a:ln w="9525">
              <a:solidFill>
                <a:schemeClr val="tx2"/>
              </a:solidFill>
              <a:prstDash val="sysDot"/>
            </a:ln>
          </p:spPr>
          <p:style>
            <a:lnRef idx="2">
              <a:schemeClr val="accent1"/>
            </a:lnRef>
            <a:fillRef idx="0">
              <a:schemeClr val="accent1"/>
            </a:fillRef>
            <a:effectRef idx="1">
              <a:schemeClr val="accent1"/>
            </a:effectRef>
            <a:fontRef idx="minor">
              <a:schemeClr val="tx1"/>
            </a:fontRef>
          </p:style>
        </p:cxnSp>
      </p:grpSp>
      <p:sp>
        <p:nvSpPr>
          <p:cNvPr id="10" name="Espace réservé du numéro de diapositive 9">
            <a:extLst>
              <a:ext uri="{FF2B5EF4-FFF2-40B4-BE49-F238E27FC236}">
                <a16:creationId xmlns:a16="http://schemas.microsoft.com/office/drawing/2014/main" id="{FB528496-4F48-1B6E-C6C1-2802B12249A7}"/>
              </a:ext>
            </a:extLst>
          </p:cNvPr>
          <p:cNvSpPr>
            <a:spLocks noGrp="1"/>
          </p:cNvSpPr>
          <p:nvPr>
            <p:ph type="sldNum" sz="quarter" idx="4"/>
          </p:nvPr>
        </p:nvSpPr>
        <p:spPr/>
        <p:txBody>
          <a:bodyPr/>
          <a:lstStyle/>
          <a:p>
            <a:fld id="{0CD46AB4-8697-344B-B099-9FF5630D42BB}" type="slidenum">
              <a:rPr lang="fr-FR" smtClean="0"/>
              <a:pPr/>
              <a:t>8</a:t>
            </a:fld>
            <a:r>
              <a:rPr lang="fr-FR"/>
              <a:t>/13</a:t>
            </a:r>
            <a:endParaRPr lang="fr-FR" sz="700" dirty="0"/>
          </a:p>
        </p:txBody>
      </p:sp>
      <p:sp>
        <p:nvSpPr>
          <p:cNvPr id="11" name="Forme libre 10">
            <a:extLst>
              <a:ext uri="{FF2B5EF4-FFF2-40B4-BE49-F238E27FC236}">
                <a16:creationId xmlns:a16="http://schemas.microsoft.com/office/drawing/2014/main" id="{8C36B213-9819-23FD-2E63-BCD4E1D0B097}"/>
              </a:ext>
            </a:extLst>
          </p:cNvPr>
          <p:cNvSpPr/>
          <p:nvPr/>
        </p:nvSpPr>
        <p:spPr>
          <a:xfrm flipV="1">
            <a:off x="3869473" y="2199376"/>
            <a:ext cx="6425586" cy="89521"/>
          </a:xfrm>
          <a:custGeom>
            <a:avLst/>
            <a:gdLst>
              <a:gd name="csX0" fmla="*/ 0 w 6425586"/>
              <a:gd name="csY0" fmla="*/ 269206 h 269206"/>
              <a:gd name="csX1" fmla="*/ 6425586 w 6425586"/>
              <a:gd name="csY1" fmla="*/ 269206 h 269206"/>
              <a:gd name="csX2" fmla="*/ 6425586 w 6425586"/>
              <a:gd name="csY2" fmla="*/ 89521 h 269206"/>
              <a:gd name="csX3" fmla="*/ 3287279 w 6425586"/>
              <a:gd name="csY3" fmla="*/ 89521 h 269206"/>
              <a:gd name="csX4" fmla="*/ 3212793 w 6425586"/>
              <a:gd name="csY4" fmla="*/ 0 h 269206"/>
              <a:gd name="csX5" fmla="*/ 3138307 w 6425586"/>
              <a:gd name="csY5" fmla="*/ 89521 h 269206"/>
              <a:gd name="csX6" fmla="*/ 0 w 6425586"/>
              <a:gd name="csY6" fmla="*/ 89521 h 269206"/>
              <a:gd name="csX0" fmla="*/ 0 w 6425586"/>
              <a:gd name="csY0" fmla="*/ 269206 h 360646"/>
              <a:gd name="csX1" fmla="*/ 6425586 w 6425586"/>
              <a:gd name="csY1" fmla="*/ 269206 h 360646"/>
              <a:gd name="csX2" fmla="*/ 6425586 w 6425586"/>
              <a:gd name="csY2" fmla="*/ 89521 h 360646"/>
              <a:gd name="csX3" fmla="*/ 3287279 w 6425586"/>
              <a:gd name="csY3" fmla="*/ 89521 h 360646"/>
              <a:gd name="csX4" fmla="*/ 3212793 w 6425586"/>
              <a:gd name="csY4" fmla="*/ 0 h 360646"/>
              <a:gd name="csX5" fmla="*/ 3138307 w 6425586"/>
              <a:gd name="csY5" fmla="*/ 89521 h 360646"/>
              <a:gd name="csX6" fmla="*/ 0 w 6425586"/>
              <a:gd name="csY6" fmla="*/ 89521 h 360646"/>
              <a:gd name="csX7" fmla="*/ 91440 w 6425586"/>
              <a:gd name="csY7" fmla="*/ 360646 h 360646"/>
              <a:gd name="csX0" fmla="*/ 0 w 6425586"/>
              <a:gd name="csY0" fmla="*/ 269206 h 269206"/>
              <a:gd name="csX1" fmla="*/ 6425586 w 6425586"/>
              <a:gd name="csY1" fmla="*/ 269206 h 269206"/>
              <a:gd name="csX2" fmla="*/ 6425586 w 6425586"/>
              <a:gd name="csY2" fmla="*/ 89521 h 269206"/>
              <a:gd name="csX3" fmla="*/ 3287279 w 6425586"/>
              <a:gd name="csY3" fmla="*/ 89521 h 269206"/>
              <a:gd name="csX4" fmla="*/ 3212793 w 6425586"/>
              <a:gd name="csY4" fmla="*/ 0 h 269206"/>
              <a:gd name="csX5" fmla="*/ 3138307 w 6425586"/>
              <a:gd name="csY5" fmla="*/ 89521 h 269206"/>
              <a:gd name="csX6" fmla="*/ 0 w 6425586"/>
              <a:gd name="csY6" fmla="*/ 89521 h 269206"/>
              <a:gd name="csX0" fmla="*/ 6425586 w 6425586"/>
              <a:gd name="csY0" fmla="*/ 269206 h 269206"/>
              <a:gd name="csX1" fmla="*/ 6425586 w 6425586"/>
              <a:gd name="csY1" fmla="*/ 89521 h 269206"/>
              <a:gd name="csX2" fmla="*/ 3287279 w 6425586"/>
              <a:gd name="csY2" fmla="*/ 89521 h 269206"/>
              <a:gd name="csX3" fmla="*/ 3212793 w 6425586"/>
              <a:gd name="csY3" fmla="*/ 0 h 269206"/>
              <a:gd name="csX4" fmla="*/ 3138307 w 6425586"/>
              <a:gd name="csY4" fmla="*/ 89521 h 269206"/>
              <a:gd name="csX5" fmla="*/ 0 w 6425586"/>
              <a:gd name="csY5" fmla="*/ 89521 h 269206"/>
              <a:gd name="csX0" fmla="*/ 6425586 w 6425586"/>
              <a:gd name="csY0" fmla="*/ 89521 h 89521"/>
              <a:gd name="csX1" fmla="*/ 3287279 w 6425586"/>
              <a:gd name="csY1" fmla="*/ 89521 h 89521"/>
              <a:gd name="csX2" fmla="*/ 3212793 w 6425586"/>
              <a:gd name="csY2" fmla="*/ 0 h 89521"/>
              <a:gd name="csX3" fmla="*/ 3138307 w 6425586"/>
              <a:gd name="csY3" fmla="*/ 89521 h 89521"/>
              <a:gd name="csX4" fmla="*/ 0 w 6425586"/>
              <a:gd name="csY4" fmla="*/ 89521 h 89521"/>
            </a:gdLst>
            <a:ahLst/>
            <a:cxnLst>
              <a:cxn ang="0">
                <a:pos x="csX0" y="csY0"/>
              </a:cxn>
              <a:cxn ang="0">
                <a:pos x="csX1" y="csY1"/>
              </a:cxn>
              <a:cxn ang="0">
                <a:pos x="csX2" y="csY2"/>
              </a:cxn>
              <a:cxn ang="0">
                <a:pos x="csX3" y="csY3"/>
              </a:cxn>
              <a:cxn ang="0">
                <a:pos x="csX4" y="csY4"/>
              </a:cxn>
            </a:cxnLst>
            <a:rect l="l" t="t" r="r" b="b"/>
            <a:pathLst>
              <a:path w="6425586" h="89521">
                <a:moveTo>
                  <a:pt x="6425586" y="89521"/>
                </a:moveTo>
                <a:lnTo>
                  <a:pt x="3287279" y="89521"/>
                </a:lnTo>
                <a:lnTo>
                  <a:pt x="3212793" y="0"/>
                </a:lnTo>
                <a:lnTo>
                  <a:pt x="3138307" y="89521"/>
                </a:lnTo>
                <a:lnTo>
                  <a:pt x="0" y="89521"/>
                </a:lnTo>
              </a:path>
            </a:pathLst>
          </a:cu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2" name="Forme libre 11">
            <a:extLst>
              <a:ext uri="{FF2B5EF4-FFF2-40B4-BE49-F238E27FC236}">
                <a16:creationId xmlns:a16="http://schemas.microsoft.com/office/drawing/2014/main" id="{046E5AC4-80FD-6CC7-C278-090818D766C1}"/>
              </a:ext>
            </a:extLst>
          </p:cNvPr>
          <p:cNvSpPr/>
          <p:nvPr/>
        </p:nvSpPr>
        <p:spPr>
          <a:xfrm flipV="1">
            <a:off x="3869473" y="2562289"/>
            <a:ext cx="6425586" cy="89521"/>
          </a:xfrm>
          <a:custGeom>
            <a:avLst/>
            <a:gdLst>
              <a:gd name="csX0" fmla="*/ 0 w 6425586"/>
              <a:gd name="csY0" fmla="*/ 269206 h 269206"/>
              <a:gd name="csX1" fmla="*/ 6425586 w 6425586"/>
              <a:gd name="csY1" fmla="*/ 269206 h 269206"/>
              <a:gd name="csX2" fmla="*/ 6425586 w 6425586"/>
              <a:gd name="csY2" fmla="*/ 89521 h 269206"/>
              <a:gd name="csX3" fmla="*/ 3287279 w 6425586"/>
              <a:gd name="csY3" fmla="*/ 89521 h 269206"/>
              <a:gd name="csX4" fmla="*/ 3212793 w 6425586"/>
              <a:gd name="csY4" fmla="*/ 0 h 269206"/>
              <a:gd name="csX5" fmla="*/ 3138307 w 6425586"/>
              <a:gd name="csY5" fmla="*/ 89521 h 269206"/>
              <a:gd name="csX6" fmla="*/ 0 w 6425586"/>
              <a:gd name="csY6" fmla="*/ 89521 h 269206"/>
              <a:gd name="csX0" fmla="*/ 0 w 6425586"/>
              <a:gd name="csY0" fmla="*/ 269206 h 360646"/>
              <a:gd name="csX1" fmla="*/ 6425586 w 6425586"/>
              <a:gd name="csY1" fmla="*/ 269206 h 360646"/>
              <a:gd name="csX2" fmla="*/ 6425586 w 6425586"/>
              <a:gd name="csY2" fmla="*/ 89521 h 360646"/>
              <a:gd name="csX3" fmla="*/ 3287279 w 6425586"/>
              <a:gd name="csY3" fmla="*/ 89521 h 360646"/>
              <a:gd name="csX4" fmla="*/ 3212793 w 6425586"/>
              <a:gd name="csY4" fmla="*/ 0 h 360646"/>
              <a:gd name="csX5" fmla="*/ 3138307 w 6425586"/>
              <a:gd name="csY5" fmla="*/ 89521 h 360646"/>
              <a:gd name="csX6" fmla="*/ 0 w 6425586"/>
              <a:gd name="csY6" fmla="*/ 89521 h 360646"/>
              <a:gd name="csX7" fmla="*/ 91440 w 6425586"/>
              <a:gd name="csY7" fmla="*/ 360646 h 360646"/>
              <a:gd name="csX0" fmla="*/ 0 w 6425586"/>
              <a:gd name="csY0" fmla="*/ 269206 h 269206"/>
              <a:gd name="csX1" fmla="*/ 6425586 w 6425586"/>
              <a:gd name="csY1" fmla="*/ 269206 h 269206"/>
              <a:gd name="csX2" fmla="*/ 6425586 w 6425586"/>
              <a:gd name="csY2" fmla="*/ 89521 h 269206"/>
              <a:gd name="csX3" fmla="*/ 3287279 w 6425586"/>
              <a:gd name="csY3" fmla="*/ 89521 h 269206"/>
              <a:gd name="csX4" fmla="*/ 3212793 w 6425586"/>
              <a:gd name="csY4" fmla="*/ 0 h 269206"/>
              <a:gd name="csX5" fmla="*/ 3138307 w 6425586"/>
              <a:gd name="csY5" fmla="*/ 89521 h 269206"/>
              <a:gd name="csX6" fmla="*/ 0 w 6425586"/>
              <a:gd name="csY6" fmla="*/ 89521 h 269206"/>
              <a:gd name="csX0" fmla="*/ 6425586 w 6425586"/>
              <a:gd name="csY0" fmla="*/ 269206 h 269206"/>
              <a:gd name="csX1" fmla="*/ 6425586 w 6425586"/>
              <a:gd name="csY1" fmla="*/ 89521 h 269206"/>
              <a:gd name="csX2" fmla="*/ 3287279 w 6425586"/>
              <a:gd name="csY2" fmla="*/ 89521 h 269206"/>
              <a:gd name="csX3" fmla="*/ 3212793 w 6425586"/>
              <a:gd name="csY3" fmla="*/ 0 h 269206"/>
              <a:gd name="csX4" fmla="*/ 3138307 w 6425586"/>
              <a:gd name="csY4" fmla="*/ 89521 h 269206"/>
              <a:gd name="csX5" fmla="*/ 0 w 6425586"/>
              <a:gd name="csY5" fmla="*/ 89521 h 269206"/>
              <a:gd name="csX0" fmla="*/ 6425586 w 6425586"/>
              <a:gd name="csY0" fmla="*/ 89521 h 89521"/>
              <a:gd name="csX1" fmla="*/ 3287279 w 6425586"/>
              <a:gd name="csY1" fmla="*/ 89521 h 89521"/>
              <a:gd name="csX2" fmla="*/ 3212793 w 6425586"/>
              <a:gd name="csY2" fmla="*/ 0 h 89521"/>
              <a:gd name="csX3" fmla="*/ 3138307 w 6425586"/>
              <a:gd name="csY3" fmla="*/ 89521 h 89521"/>
              <a:gd name="csX4" fmla="*/ 0 w 6425586"/>
              <a:gd name="csY4" fmla="*/ 89521 h 89521"/>
            </a:gdLst>
            <a:ahLst/>
            <a:cxnLst>
              <a:cxn ang="0">
                <a:pos x="csX0" y="csY0"/>
              </a:cxn>
              <a:cxn ang="0">
                <a:pos x="csX1" y="csY1"/>
              </a:cxn>
              <a:cxn ang="0">
                <a:pos x="csX2" y="csY2"/>
              </a:cxn>
              <a:cxn ang="0">
                <a:pos x="csX3" y="csY3"/>
              </a:cxn>
              <a:cxn ang="0">
                <a:pos x="csX4" y="csY4"/>
              </a:cxn>
            </a:cxnLst>
            <a:rect l="l" t="t" r="r" b="b"/>
            <a:pathLst>
              <a:path w="6425586" h="89521">
                <a:moveTo>
                  <a:pt x="6425586" y="89521"/>
                </a:moveTo>
                <a:lnTo>
                  <a:pt x="3287279" y="89521"/>
                </a:lnTo>
                <a:lnTo>
                  <a:pt x="3212793" y="0"/>
                </a:lnTo>
                <a:lnTo>
                  <a:pt x="3138307" y="89521"/>
                </a:lnTo>
                <a:lnTo>
                  <a:pt x="0" y="89521"/>
                </a:lnTo>
              </a:path>
            </a:pathLst>
          </a:cu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3" name="Forme libre 12">
            <a:extLst>
              <a:ext uri="{FF2B5EF4-FFF2-40B4-BE49-F238E27FC236}">
                <a16:creationId xmlns:a16="http://schemas.microsoft.com/office/drawing/2014/main" id="{1008E7F5-1249-84B4-563B-3F6BE22D5648}"/>
              </a:ext>
            </a:extLst>
          </p:cNvPr>
          <p:cNvSpPr/>
          <p:nvPr/>
        </p:nvSpPr>
        <p:spPr>
          <a:xfrm flipV="1">
            <a:off x="3869473" y="3056848"/>
            <a:ext cx="6425586" cy="89521"/>
          </a:xfrm>
          <a:custGeom>
            <a:avLst/>
            <a:gdLst>
              <a:gd name="csX0" fmla="*/ 0 w 6425586"/>
              <a:gd name="csY0" fmla="*/ 269206 h 269206"/>
              <a:gd name="csX1" fmla="*/ 6425586 w 6425586"/>
              <a:gd name="csY1" fmla="*/ 269206 h 269206"/>
              <a:gd name="csX2" fmla="*/ 6425586 w 6425586"/>
              <a:gd name="csY2" fmla="*/ 89521 h 269206"/>
              <a:gd name="csX3" fmla="*/ 3287279 w 6425586"/>
              <a:gd name="csY3" fmla="*/ 89521 h 269206"/>
              <a:gd name="csX4" fmla="*/ 3212793 w 6425586"/>
              <a:gd name="csY4" fmla="*/ 0 h 269206"/>
              <a:gd name="csX5" fmla="*/ 3138307 w 6425586"/>
              <a:gd name="csY5" fmla="*/ 89521 h 269206"/>
              <a:gd name="csX6" fmla="*/ 0 w 6425586"/>
              <a:gd name="csY6" fmla="*/ 89521 h 269206"/>
              <a:gd name="csX0" fmla="*/ 0 w 6425586"/>
              <a:gd name="csY0" fmla="*/ 269206 h 360646"/>
              <a:gd name="csX1" fmla="*/ 6425586 w 6425586"/>
              <a:gd name="csY1" fmla="*/ 269206 h 360646"/>
              <a:gd name="csX2" fmla="*/ 6425586 w 6425586"/>
              <a:gd name="csY2" fmla="*/ 89521 h 360646"/>
              <a:gd name="csX3" fmla="*/ 3287279 w 6425586"/>
              <a:gd name="csY3" fmla="*/ 89521 h 360646"/>
              <a:gd name="csX4" fmla="*/ 3212793 w 6425586"/>
              <a:gd name="csY4" fmla="*/ 0 h 360646"/>
              <a:gd name="csX5" fmla="*/ 3138307 w 6425586"/>
              <a:gd name="csY5" fmla="*/ 89521 h 360646"/>
              <a:gd name="csX6" fmla="*/ 0 w 6425586"/>
              <a:gd name="csY6" fmla="*/ 89521 h 360646"/>
              <a:gd name="csX7" fmla="*/ 91440 w 6425586"/>
              <a:gd name="csY7" fmla="*/ 360646 h 360646"/>
              <a:gd name="csX0" fmla="*/ 0 w 6425586"/>
              <a:gd name="csY0" fmla="*/ 269206 h 269206"/>
              <a:gd name="csX1" fmla="*/ 6425586 w 6425586"/>
              <a:gd name="csY1" fmla="*/ 269206 h 269206"/>
              <a:gd name="csX2" fmla="*/ 6425586 w 6425586"/>
              <a:gd name="csY2" fmla="*/ 89521 h 269206"/>
              <a:gd name="csX3" fmla="*/ 3287279 w 6425586"/>
              <a:gd name="csY3" fmla="*/ 89521 h 269206"/>
              <a:gd name="csX4" fmla="*/ 3212793 w 6425586"/>
              <a:gd name="csY4" fmla="*/ 0 h 269206"/>
              <a:gd name="csX5" fmla="*/ 3138307 w 6425586"/>
              <a:gd name="csY5" fmla="*/ 89521 h 269206"/>
              <a:gd name="csX6" fmla="*/ 0 w 6425586"/>
              <a:gd name="csY6" fmla="*/ 89521 h 269206"/>
              <a:gd name="csX0" fmla="*/ 6425586 w 6425586"/>
              <a:gd name="csY0" fmla="*/ 269206 h 269206"/>
              <a:gd name="csX1" fmla="*/ 6425586 w 6425586"/>
              <a:gd name="csY1" fmla="*/ 89521 h 269206"/>
              <a:gd name="csX2" fmla="*/ 3287279 w 6425586"/>
              <a:gd name="csY2" fmla="*/ 89521 h 269206"/>
              <a:gd name="csX3" fmla="*/ 3212793 w 6425586"/>
              <a:gd name="csY3" fmla="*/ 0 h 269206"/>
              <a:gd name="csX4" fmla="*/ 3138307 w 6425586"/>
              <a:gd name="csY4" fmla="*/ 89521 h 269206"/>
              <a:gd name="csX5" fmla="*/ 0 w 6425586"/>
              <a:gd name="csY5" fmla="*/ 89521 h 269206"/>
              <a:gd name="csX0" fmla="*/ 6425586 w 6425586"/>
              <a:gd name="csY0" fmla="*/ 89521 h 89521"/>
              <a:gd name="csX1" fmla="*/ 3287279 w 6425586"/>
              <a:gd name="csY1" fmla="*/ 89521 h 89521"/>
              <a:gd name="csX2" fmla="*/ 3212793 w 6425586"/>
              <a:gd name="csY2" fmla="*/ 0 h 89521"/>
              <a:gd name="csX3" fmla="*/ 3138307 w 6425586"/>
              <a:gd name="csY3" fmla="*/ 89521 h 89521"/>
              <a:gd name="csX4" fmla="*/ 0 w 6425586"/>
              <a:gd name="csY4" fmla="*/ 89521 h 89521"/>
            </a:gdLst>
            <a:ahLst/>
            <a:cxnLst>
              <a:cxn ang="0">
                <a:pos x="csX0" y="csY0"/>
              </a:cxn>
              <a:cxn ang="0">
                <a:pos x="csX1" y="csY1"/>
              </a:cxn>
              <a:cxn ang="0">
                <a:pos x="csX2" y="csY2"/>
              </a:cxn>
              <a:cxn ang="0">
                <a:pos x="csX3" y="csY3"/>
              </a:cxn>
              <a:cxn ang="0">
                <a:pos x="csX4" y="csY4"/>
              </a:cxn>
            </a:cxnLst>
            <a:rect l="l" t="t" r="r" b="b"/>
            <a:pathLst>
              <a:path w="6425586" h="89521">
                <a:moveTo>
                  <a:pt x="6425586" y="89521"/>
                </a:moveTo>
                <a:lnTo>
                  <a:pt x="3287279" y="89521"/>
                </a:lnTo>
                <a:lnTo>
                  <a:pt x="3212793" y="0"/>
                </a:lnTo>
                <a:lnTo>
                  <a:pt x="3138307" y="89521"/>
                </a:lnTo>
                <a:lnTo>
                  <a:pt x="0" y="89521"/>
                </a:lnTo>
              </a:path>
            </a:pathLst>
          </a:cu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7" name="Forme libre 16">
            <a:extLst>
              <a:ext uri="{FF2B5EF4-FFF2-40B4-BE49-F238E27FC236}">
                <a16:creationId xmlns:a16="http://schemas.microsoft.com/office/drawing/2014/main" id="{6200B51C-7C51-38C9-ECB8-E88754E819A4}"/>
              </a:ext>
            </a:extLst>
          </p:cNvPr>
          <p:cNvSpPr/>
          <p:nvPr/>
        </p:nvSpPr>
        <p:spPr>
          <a:xfrm flipV="1">
            <a:off x="3869473" y="3590544"/>
            <a:ext cx="6425586" cy="89521"/>
          </a:xfrm>
          <a:custGeom>
            <a:avLst/>
            <a:gdLst>
              <a:gd name="csX0" fmla="*/ 0 w 6425586"/>
              <a:gd name="csY0" fmla="*/ 269206 h 269206"/>
              <a:gd name="csX1" fmla="*/ 6425586 w 6425586"/>
              <a:gd name="csY1" fmla="*/ 269206 h 269206"/>
              <a:gd name="csX2" fmla="*/ 6425586 w 6425586"/>
              <a:gd name="csY2" fmla="*/ 89521 h 269206"/>
              <a:gd name="csX3" fmla="*/ 3287279 w 6425586"/>
              <a:gd name="csY3" fmla="*/ 89521 h 269206"/>
              <a:gd name="csX4" fmla="*/ 3212793 w 6425586"/>
              <a:gd name="csY4" fmla="*/ 0 h 269206"/>
              <a:gd name="csX5" fmla="*/ 3138307 w 6425586"/>
              <a:gd name="csY5" fmla="*/ 89521 h 269206"/>
              <a:gd name="csX6" fmla="*/ 0 w 6425586"/>
              <a:gd name="csY6" fmla="*/ 89521 h 269206"/>
              <a:gd name="csX0" fmla="*/ 0 w 6425586"/>
              <a:gd name="csY0" fmla="*/ 269206 h 360646"/>
              <a:gd name="csX1" fmla="*/ 6425586 w 6425586"/>
              <a:gd name="csY1" fmla="*/ 269206 h 360646"/>
              <a:gd name="csX2" fmla="*/ 6425586 w 6425586"/>
              <a:gd name="csY2" fmla="*/ 89521 h 360646"/>
              <a:gd name="csX3" fmla="*/ 3287279 w 6425586"/>
              <a:gd name="csY3" fmla="*/ 89521 h 360646"/>
              <a:gd name="csX4" fmla="*/ 3212793 w 6425586"/>
              <a:gd name="csY4" fmla="*/ 0 h 360646"/>
              <a:gd name="csX5" fmla="*/ 3138307 w 6425586"/>
              <a:gd name="csY5" fmla="*/ 89521 h 360646"/>
              <a:gd name="csX6" fmla="*/ 0 w 6425586"/>
              <a:gd name="csY6" fmla="*/ 89521 h 360646"/>
              <a:gd name="csX7" fmla="*/ 91440 w 6425586"/>
              <a:gd name="csY7" fmla="*/ 360646 h 360646"/>
              <a:gd name="csX0" fmla="*/ 0 w 6425586"/>
              <a:gd name="csY0" fmla="*/ 269206 h 269206"/>
              <a:gd name="csX1" fmla="*/ 6425586 w 6425586"/>
              <a:gd name="csY1" fmla="*/ 269206 h 269206"/>
              <a:gd name="csX2" fmla="*/ 6425586 w 6425586"/>
              <a:gd name="csY2" fmla="*/ 89521 h 269206"/>
              <a:gd name="csX3" fmla="*/ 3287279 w 6425586"/>
              <a:gd name="csY3" fmla="*/ 89521 h 269206"/>
              <a:gd name="csX4" fmla="*/ 3212793 w 6425586"/>
              <a:gd name="csY4" fmla="*/ 0 h 269206"/>
              <a:gd name="csX5" fmla="*/ 3138307 w 6425586"/>
              <a:gd name="csY5" fmla="*/ 89521 h 269206"/>
              <a:gd name="csX6" fmla="*/ 0 w 6425586"/>
              <a:gd name="csY6" fmla="*/ 89521 h 269206"/>
              <a:gd name="csX0" fmla="*/ 6425586 w 6425586"/>
              <a:gd name="csY0" fmla="*/ 269206 h 269206"/>
              <a:gd name="csX1" fmla="*/ 6425586 w 6425586"/>
              <a:gd name="csY1" fmla="*/ 89521 h 269206"/>
              <a:gd name="csX2" fmla="*/ 3287279 w 6425586"/>
              <a:gd name="csY2" fmla="*/ 89521 h 269206"/>
              <a:gd name="csX3" fmla="*/ 3212793 w 6425586"/>
              <a:gd name="csY3" fmla="*/ 0 h 269206"/>
              <a:gd name="csX4" fmla="*/ 3138307 w 6425586"/>
              <a:gd name="csY4" fmla="*/ 89521 h 269206"/>
              <a:gd name="csX5" fmla="*/ 0 w 6425586"/>
              <a:gd name="csY5" fmla="*/ 89521 h 269206"/>
              <a:gd name="csX0" fmla="*/ 6425586 w 6425586"/>
              <a:gd name="csY0" fmla="*/ 89521 h 89521"/>
              <a:gd name="csX1" fmla="*/ 3287279 w 6425586"/>
              <a:gd name="csY1" fmla="*/ 89521 h 89521"/>
              <a:gd name="csX2" fmla="*/ 3212793 w 6425586"/>
              <a:gd name="csY2" fmla="*/ 0 h 89521"/>
              <a:gd name="csX3" fmla="*/ 3138307 w 6425586"/>
              <a:gd name="csY3" fmla="*/ 89521 h 89521"/>
              <a:gd name="csX4" fmla="*/ 0 w 6425586"/>
              <a:gd name="csY4" fmla="*/ 89521 h 89521"/>
            </a:gdLst>
            <a:ahLst/>
            <a:cxnLst>
              <a:cxn ang="0">
                <a:pos x="csX0" y="csY0"/>
              </a:cxn>
              <a:cxn ang="0">
                <a:pos x="csX1" y="csY1"/>
              </a:cxn>
              <a:cxn ang="0">
                <a:pos x="csX2" y="csY2"/>
              </a:cxn>
              <a:cxn ang="0">
                <a:pos x="csX3" y="csY3"/>
              </a:cxn>
              <a:cxn ang="0">
                <a:pos x="csX4" y="csY4"/>
              </a:cxn>
            </a:cxnLst>
            <a:rect l="l" t="t" r="r" b="b"/>
            <a:pathLst>
              <a:path w="6425586" h="89521">
                <a:moveTo>
                  <a:pt x="6425586" y="89521"/>
                </a:moveTo>
                <a:lnTo>
                  <a:pt x="3287279" y="89521"/>
                </a:lnTo>
                <a:lnTo>
                  <a:pt x="3212793" y="0"/>
                </a:lnTo>
                <a:lnTo>
                  <a:pt x="3138307" y="89521"/>
                </a:lnTo>
                <a:lnTo>
                  <a:pt x="0" y="89521"/>
                </a:lnTo>
              </a:path>
            </a:pathLst>
          </a:cu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8" name="Forme libre 17">
            <a:extLst>
              <a:ext uri="{FF2B5EF4-FFF2-40B4-BE49-F238E27FC236}">
                <a16:creationId xmlns:a16="http://schemas.microsoft.com/office/drawing/2014/main" id="{89C02CCF-B1E6-144A-00EB-A5E98F557CA6}"/>
              </a:ext>
            </a:extLst>
          </p:cNvPr>
          <p:cNvSpPr/>
          <p:nvPr/>
        </p:nvSpPr>
        <p:spPr>
          <a:xfrm flipV="1">
            <a:off x="3869473" y="4145589"/>
            <a:ext cx="6425586" cy="89521"/>
          </a:xfrm>
          <a:custGeom>
            <a:avLst/>
            <a:gdLst>
              <a:gd name="csX0" fmla="*/ 0 w 6425586"/>
              <a:gd name="csY0" fmla="*/ 269206 h 269206"/>
              <a:gd name="csX1" fmla="*/ 6425586 w 6425586"/>
              <a:gd name="csY1" fmla="*/ 269206 h 269206"/>
              <a:gd name="csX2" fmla="*/ 6425586 w 6425586"/>
              <a:gd name="csY2" fmla="*/ 89521 h 269206"/>
              <a:gd name="csX3" fmla="*/ 3287279 w 6425586"/>
              <a:gd name="csY3" fmla="*/ 89521 h 269206"/>
              <a:gd name="csX4" fmla="*/ 3212793 w 6425586"/>
              <a:gd name="csY4" fmla="*/ 0 h 269206"/>
              <a:gd name="csX5" fmla="*/ 3138307 w 6425586"/>
              <a:gd name="csY5" fmla="*/ 89521 h 269206"/>
              <a:gd name="csX6" fmla="*/ 0 w 6425586"/>
              <a:gd name="csY6" fmla="*/ 89521 h 269206"/>
              <a:gd name="csX0" fmla="*/ 0 w 6425586"/>
              <a:gd name="csY0" fmla="*/ 269206 h 360646"/>
              <a:gd name="csX1" fmla="*/ 6425586 w 6425586"/>
              <a:gd name="csY1" fmla="*/ 269206 h 360646"/>
              <a:gd name="csX2" fmla="*/ 6425586 w 6425586"/>
              <a:gd name="csY2" fmla="*/ 89521 h 360646"/>
              <a:gd name="csX3" fmla="*/ 3287279 w 6425586"/>
              <a:gd name="csY3" fmla="*/ 89521 h 360646"/>
              <a:gd name="csX4" fmla="*/ 3212793 w 6425586"/>
              <a:gd name="csY4" fmla="*/ 0 h 360646"/>
              <a:gd name="csX5" fmla="*/ 3138307 w 6425586"/>
              <a:gd name="csY5" fmla="*/ 89521 h 360646"/>
              <a:gd name="csX6" fmla="*/ 0 w 6425586"/>
              <a:gd name="csY6" fmla="*/ 89521 h 360646"/>
              <a:gd name="csX7" fmla="*/ 91440 w 6425586"/>
              <a:gd name="csY7" fmla="*/ 360646 h 360646"/>
              <a:gd name="csX0" fmla="*/ 0 w 6425586"/>
              <a:gd name="csY0" fmla="*/ 269206 h 269206"/>
              <a:gd name="csX1" fmla="*/ 6425586 w 6425586"/>
              <a:gd name="csY1" fmla="*/ 269206 h 269206"/>
              <a:gd name="csX2" fmla="*/ 6425586 w 6425586"/>
              <a:gd name="csY2" fmla="*/ 89521 h 269206"/>
              <a:gd name="csX3" fmla="*/ 3287279 w 6425586"/>
              <a:gd name="csY3" fmla="*/ 89521 h 269206"/>
              <a:gd name="csX4" fmla="*/ 3212793 w 6425586"/>
              <a:gd name="csY4" fmla="*/ 0 h 269206"/>
              <a:gd name="csX5" fmla="*/ 3138307 w 6425586"/>
              <a:gd name="csY5" fmla="*/ 89521 h 269206"/>
              <a:gd name="csX6" fmla="*/ 0 w 6425586"/>
              <a:gd name="csY6" fmla="*/ 89521 h 269206"/>
              <a:gd name="csX0" fmla="*/ 6425586 w 6425586"/>
              <a:gd name="csY0" fmla="*/ 269206 h 269206"/>
              <a:gd name="csX1" fmla="*/ 6425586 w 6425586"/>
              <a:gd name="csY1" fmla="*/ 89521 h 269206"/>
              <a:gd name="csX2" fmla="*/ 3287279 w 6425586"/>
              <a:gd name="csY2" fmla="*/ 89521 h 269206"/>
              <a:gd name="csX3" fmla="*/ 3212793 w 6425586"/>
              <a:gd name="csY3" fmla="*/ 0 h 269206"/>
              <a:gd name="csX4" fmla="*/ 3138307 w 6425586"/>
              <a:gd name="csY4" fmla="*/ 89521 h 269206"/>
              <a:gd name="csX5" fmla="*/ 0 w 6425586"/>
              <a:gd name="csY5" fmla="*/ 89521 h 269206"/>
              <a:gd name="csX0" fmla="*/ 6425586 w 6425586"/>
              <a:gd name="csY0" fmla="*/ 89521 h 89521"/>
              <a:gd name="csX1" fmla="*/ 3287279 w 6425586"/>
              <a:gd name="csY1" fmla="*/ 89521 h 89521"/>
              <a:gd name="csX2" fmla="*/ 3212793 w 6425586"/>
              <a:gd name="csY2" fmla="*/ 0 h 89521"/>
              <a:gd name="csX3" fmla="*/ 3138307 w 6425586"/>
              <a:gd name="csY3" fmla="*/ 89521 h 89521"/>
              <a:gd name="csX4" fmla="*/ 0 w 6425586"/>
              <a:gd name="csY4" fmla="*/ 89521 h 89521"/>
            </a:gdLst>
            <a:ahLst/>
            <a:cxnLst>
              <a:cxn ang="0">
                <a:pos x="csX0" y="csY0"/>
              </a:cxn>
              <a:cxn ang="0">
                <a:pos x="csX1" y="csY1"/>
              </a:cxn>
              <a:cxn ang="0">
                <a:pos x="csX2" y="csY2"/>
              </a:cxn>
              <a:cxn ang="0">
                <a:pos x="csX3" y="csY3"/>
              </a:cxn>
              <a:cxn ang="0">
                <a:pos x="csX4" y="csY4"/>
              </a:cxn>
            </a:cxnLst>
            <a:rect l="l" t="t" r="r" b="b"/>
            <a:pathLst>
              <a:path w="6425586" h="89521">
                <a:moveTo>
                  <a:pt x="6425586" y="89521"/>
                </a:moveTo>
                <a:lnTo>
                  <a:pt x="3287279" y="89521"/>
                </a:lnTo>
                <a:lnTo>
                  <a:pt x="3212793" y="0"/>
                </a:lnTo>
                <a:lnTo>
                  <a:pt x="3138307" y="89521"/>
                </a:lnTo>
                <a:lnTo>
                  <a:pt x="0" y="89521"/>
                </a:lnTo>
              </a:path>
            </a:pathLst>
          </a:cu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0" name="Forme libre 19">
            <a:extLst>
              <a:ext uri="{FF2B5EF4-FFF2-40B4-BE49-F238E27FC236}">
                <a16:creationId xmlns:a16="http://schemas.microsoft.com/office/drawing/2014/main" id="{C0F9B6D5-B4CF-663E-1C63-97C23C9D8D45}"/>
              </a:ext>
            </a:extLst>
          </p:cNvPr>
          <p:cNvSpPr/>
          <p:nvPr/>
        </p:nvSpPr>
        <p:spPr>
          <a:xfrm flipV="1">
            <a:off x="3869473" y="4679285"/>
            <a:ext cx="6425586" cy="89521"/>
          </a:xfrm>
          <a:custGeom>
            <a:avLst/>
            <a:gdLst>
              <a:gd name="csX0" fmla="*/ 0 w 6425586"/>
              <a:gd name="csY0" fmla="*/ 269206 h 269206"/>
              <a:gd name="csX1" fmla="*/ 6425586 w 6425586"/>
              <a:gd name="csY1" fmla="*/ 269206 h 269206"/>
              <a:gd name="csX2" fmla="*/ 6425586 w 6425586"/>
              <a:gd name="csY2" fmla="*/ 89521 h 269206"/>
              <a:gd name="csX3" fmla="*/ 3287279 w 6425586"/>
              <a:gd name="csY3" fmla="*/ 89521 h 269206"/>
              <a:gd name="csX4" fmla="*/ 3212793 w 6425586"/>
              <a:gd name="csY4" fmla="*/ 0 h 269206"/>
              <a:gd name="csX5" fmla="*/ 3138307 w 6425586"/>
              <a:gd name="csY5" fmla="*/ 89521 h 269206"/>
              <a:gd name="csX6" fmla="*/ 0 w 6425586"/>
              <a:gd name="csY6" fmla="*/ 89521 h 269206"/>
              <a:gd name="csX0" fmla="*/ 0 w 6425586"/>
              <a:gd name="csY0" fmla="*/ 269206 h 360646"/>
              <a:gd name="csX1" fmla="*/ 6425586 w 6425586"/>
              <a:gd name="csY1" fmla="*/ 269206 h 360646"/>
              <a:gd name="csX2" fmla="*/ 6425586 w 6425586"/>
              <a:gd name="csY2" fmla="*/ 89521 h 360646"/>
              <a:gd name="csX3" fmla="*/ 3287279 w 6425586"/>
              <a:gd name="csY3" fmla="*/ 89521 h 360646"/>
              <a:gd name="csX4" fmla="*/ 3212793 w 6425586"/>
              <a:gd name="csY4" fmla="*/ 0 h 360646"/>
              <a:gd name="csX5" fmla="*/ 3138307 w 6425586"/>
              <a:gd name="csY5" fmla="*/ 89521 h 360646"/>
              <a:gd name="csX6" fmla="*/ 0 w 6425586"/>
              <a:gd name="csY6" fmla="*/ 89521 h 360646"/>
              <a:gd name="csX7" fmla="*/ 91440 w 6425586"/>
              <a:gd name="csY7" fmla="*/ 360646 h 360646"/>
              <a:gd name="csX0" fmla="*/ 0 w 6425586"/>
              <a:gd name="csY0" fmla="*/ 269206 h 269206"/>
              <a:gd name="csX1" fmla="*/ 6425586 w 6425586"/>
              <a:gd name="csY1" fmla="*/ 269206 h 269206"/>
              <a:gd name="csX2" fmla="*/ 6425586 w 6425586"/>
              <a:gd name="csY2" fmla="*/ 89521 h 269206"/>
              <a:gd name="csX3" fmla="*/ 3287279 w 6425586"/>
              <a:gd name="csY3" fmla="*/ 89521 h 269206"/>
              <a:gd name="csX4" fmla="*/ 3212793 w 6425586"/>
              <a:gd name="csY4" fmla="*/ 0 h 269206"/>
              <a:gd name="csX5" fmla="*/ 3138307 w 6425586"/>
              <a:gd name="csY5" fmla="*/ 89521 h 269206"/>
              <a:gd name="csX6" fmla="*/ 0 w 6425586"/>
              <a:gd name="csY6" fmla="*/ 89521 h 269206"/>
              <a:gd name="csX0" fmla="*/ 6425586 w 6425586"/>
              <a:gd name="csY0" fmla="*/ 269206 h 269206"/>
              <a:gd name="csX1" fmla="*/ 6425586 w 6425586"/>
              <a:gd name="csY1" fmla="*/ 89521 h 269206"/>
              <a:gd name="csX2" fmla="*/ 3287279 w 6425586"/>
              <a:gd name="csY2" fmla="*/ 89521 h 269206"/>
              <a:gd name="csX3" fmla="*/ 3212793 w 6425586"/>
              <a:gd name="csY3" fmla="*/ 0 h 269206"/>
              <a:gd name="csX4" fmla="*/ 3138307 w 6425586"/>
              <a:gd name="csY4" fmla="*/ 89521 h 269206"/>
              <a:gd name="csX5" fmla="*/ 0 w 6425586"/>
              <a:gd name="csY5" fmla="*/ 89521 h 269206"/>
              <a:gd name="csX0" fmla="*/ 6425586 w 6425586"/>
              <a:gd name="csY0" fmla="*/ 89521 h 89521"/>
              <a:gd name="csX1" fmla="*/ 3287279 w 6425586"/>
              <a:gd name="csY1" fmla="*/ 89521 h 89521"/>
              <a:gd name="csX2" fmla="*/ 3212793 w 6425586"/>
              <a:gd name="csY2" fmla="*/ 0 h 89521"/>
              <a:gd name="csX3" fmla="*/ 3138307 w 6425586"/>
              <a:gd name="csY3" fmla="*/ 89521 h 89521"/>
              <a:gd name="csX4" fmla="*/ 0 w 6425586"/>
              <a:gd name="csY4" fmla="*/ 89521 h 89521"/>
            </a:gdLst>
            <a:ahLst/>
            <a:cxnLst>
              <a:cxn ang="0">
                <a:pos x="csX0" y="csY0"/>
              </a:cxn>
              <a:cxn ang="0">
                <a:pos x="csX1" y="csY1"/>
              </a:cxn>
              <a:cxn ang="0">
                <a:pos x="csX2" y="csY2"/>
              </a:cxn>
              <a:cxn ang="0">
                <a:pos x="csX3" y="csY3"/>
              </a:cxn>
              <a:cxn ang="0">
                <a:pos x="csX4" y="csY4"/>
              </a:cxn>
            </a:cxnLst>
            <a:rect l="l" t="t" r="r" b="b"/>
            <a:pathLst>
              <a:path w="6425586" h="89521">
                <a:moveTo>
                  <a:pt x="6425586" y="89521"/>
                </a:moveTo>
                <a:lnTo>
                  <a:pt x="3287279" y="89521"/>
                </a:lnTo>
                <a:lnTo>
                  <a:pt x="3212793" y="0"/>
                </a:lnTo>
                <a:lnTo>
                  <a:pt x="3138307" y="89521"/>
                </a:lnTo>
                <a:lnTo>
                  <a:pt x="0" y="89521"/>
                </a:lnTo>
              </a:path>
            </a:pathLst>
          </a:cu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1" name="Forme libre 20">
            <a:extLst>
              <a:ext uri="{FF2B5EF4-FFF2-40B4-BE49-F238E27FC236}">
                <a16:creationId xmlns:a16="http://schemas.microsoft.com/office/drawing/2014/main" id="{08C9CB10-4D89-A228-3121-A5A60FAC0E05}"/>
              </a:ext>
            </a:extLst>
          </p:cNvPr>
          <p:cNvSpPr/>
          <p:nvPr/>
        </p:nvSpPr>
        <p:spPr>
          <a:xfrm flipV="1">
            <a:off x="3869473" y="5223656"/>
            <a:ext cx="6425586" cy="89521"/>
          </a:xfrm>
          <a:custGeom>
            <a:avLst/>
            <a:gdLst>
              <a:gd name="csX0" fmla="*/ 0 w 6425586"/>
              <a:gd name="csY0" fmla="*/ 269206 h 269206"/>
              <a:gd name="csX1" fmla="*/ 6425586 w 6425586"/>
              <a:gd name="csY1" fmla="*/ 269206 h 269206"/>
              <a:gd name="csX2" fmla="*/ 6425586 w 6425586"/>
              <a:gd name="csY2" fmla="*/ 89521 h 269206"/>
              <a:gd name="csX3" fmla="*/ 3287279 w 6425586"/>
              <a:gd name="csY3" fmla="*/ 89521 h 269206"/>
              <a:gd name="csX4" fmla="*/ 3212793 w 6425586"/>
              <a:gd name="csY4" fmla="*/ 0 h 269206"/>
              <a:gd name="csX5" fmla="*/ 3138307 w 6425586"/>
              <a:gd name="csY5" fmla="*/ 89521 h 269206"/>
              <a:gd name="csX6" fmla="*/ 0 w 6425586"/>
              <a:gd name="csY6" fmla="*/ 89521 h 269206"/>
              <a:gd name="csX0" fmla="*/ 0 w 6425586"/>
              <a:gd name="csY0" fmla="*/ 269206 h 360646"/>
              <a:gd name="csX1" fmla="*/ 6425586 w 6425586"/>
              <a:gd name="csY1" fmla="*/ 269206 h 360646"/>
              <a:gd name="csX2" fmla="*/ 6425586 w 6425586"/>
              <a:gd name="csY2" fmla="*/ 89521 h 360646"/>
              <a:gd name="csX3" fmla="*/ 3287279 w 6425586"/>
              <a:gd name="csY3" fmla="*/ 89521 h 360646"/>
              <a:gd name="csX4" fmla="*/ 3212793 w 6425586"/>
              <a:gd name="csY4" fmla="*/ 0 h 360646"/>
              <a:gd name="csX5" fmla="*/ 3138307 w 6425586"/>
              <a:gd name="csY5" fmla="*/ 89521 h 360646"/>
              <a:gd name="csX6" fmla="*/ 0 w 6425586"/>
              <a:gd name="csY6" fmla="*/ 89521 h 360646"/>
              <a:gd name="csX7" fmla="*/ 91440 w 6425586"/>
              <a:gd name="csY7" fmla="*/ 360646 h 360646"/>
              <a:gd name="csX0" fmla="*/ 0 w 6425586"/>
              <a:gd name="csY0" fmla="*/ 269206 h 269206"/>
              <a:gd name="csX1" fmla="*/ 6425586 w 6425586"/>
              <a:gd name="csY1" fmla="*/ 269206 h 269206"/>
              <a:gd name="csX2" fmla="*/ 6425586 w 6425586"/>
              <a:gd name="csY2" fmla="*/ 89521 h 269206"/>
              <a:gd name="csX3" fmla="*/ 3287279 w 6425586"/>
              <a:gd name="csY3" fmla="*/ 89521 h 269206"/>
              <a:gd name="csX4" fmla="*/ 3212793 w 6425586"/>
              <a:gd name="csY4" fmla="*/ 0 h 269206"/>
              <a:gd name="csX5" fmla="*/ 3138307 w 6425586"/>
              <a:gd name="csY5" fmla="*/ 89521 h 269206"/>
              <a:gd name="csX6" fmla="*/ 0 w 6425586"/>
              <a:gd name="csY6" fmla="*/ 89521 h 269206"/>
              <a:gd name="csX0" fmla="*/ 6425586 w 6425586"/>
              <a:gd name="csY0" fmla="*/ 269206 h 269206"/>
              <a:gd name="csX1" fmla="*/ 6425586 w 6425586"/>
              <a:gd name="csY1" fmla="*/ 89521 h 269206"/>
              <a:gd name="csX2" fmla="*/ 3287279 w 6425586"/>
              <a:gd name="csY2" fmla="*/ 89521 h 269206"/>
              <a:gd name="csX3" fmla="*/ 3212793 w 6425586"/>
              <a:gd name="csY3" fmla="*/ 0 h 269206"/>
              <a:gd name="csX4" fmla="*/ 3138307 w 6425586"/>
              <a:gd name="csY4" fmla="*/ 89521 h 269206"/>
              <a:gd name="csX5" fmla="*/ 0 w 6425586"/>
              <a:gd name="csY5" fmla="*/ 89521 h 269206"/>
              <a:gd name="csX0" fmla="*/ 6425586 w 6425586"/>
              <a:gd name="csY0" fmla="*/ 89521 h 89521"/>
              <a:gd name="csX1" fmla="*/ 3287279 w 6425586"/>
              <a:gd name="csY1" fmla="*/ 89521 h 89521"/>
              <a:gd name="csX2" fmla="*/ 3212793 w 6425586"/>
              <a:gd name="csY2" fmla="*/ 0 h 89521"/>
              <a:gd name="csX3" fmla="*/ 3138307 w 6425586"/>
              <a:gd name="csY3" fmla="*/ 89521 h 89521"/>
              <a:gd name="csX4" fmla="*/ 0 w 6425586"/>
              <a:gd name="csY4" fmla="*/ 89521 h 89521"/>
            </a:gdLst>
            <a:ahLst/>
            <a:cxnLst>
              <a:cxn ang="0">
                <a:pos x="csX0" y="csY0"/>
              </a:cxn>
              <a:cxn ang="0">
                <a:pos x="csX1" y="csY1"/>
              </a:cxn>
              <a:cxn ang="0">
                <a:pos x="csX2" y="csY2"/>
              </a:cxn>
              <a:cxn ang="0">
                <a:pos x="csX3" y="csY3"/>
              </a:cxn>
              <a:cxn ang="0">
                <a:pos x="csX4" y="csY4"/>
              </a:cxn>
            </a:cxnLst>
            <a:rect l="l" t="t" r="r" b="b"/>
            <a:pathLst>
              <a:path w="6425586" h="89521">
                <a:moveTo>
                  <a:pt x="6425586" y="89521"/>
                </a:moveTo>
                <a:lnTo>
                  <a:pt x="3287279" y="89521"/>
                </a:lnTo>
                <a:lnTo>
                  <a:pt x="3212793" y="0"/>
                </a:lnTo>
                <a:lnTo>
                  <a:pt x="3138307" y="89521"/>
                </a:lnTo>
                <a:lnTo>
                  <a:pt x="0" y="89521"/>
                </a:lnTo>
              </a:path>
            </a:pathLst>
          </a:cu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2" name="Forme libre 21">
            <a:extLst>
              <a:ext uri="{FF2B5EF4-FFF2-40B4-BE49-F238E27FC236}">
                <a16:creationId xmlns:a16="http://schemas.microsoft.com/office/drawing/2014/main" id="{06452A77-F2E8-8C4B-6170-4F3DA6C8690C}"/>
              </a:ext>
            </a:extLst>
          </p:cNvPr>
          <p:cNvSpPr/>
          <p:nvPr/>
        </p:nvSpPr>
        <p:spPr>
          <a:xfrm flipV="1">
            <a:off x="3869473" y="5764468"/>
            <a:ext cx="6425586" cy="89521"/>
          </a:xfrm>
          <a:custGeom>
            <a:avLst/>
            <a:gdLst>
              <a:gd name="csX0" fmla="*/ 0 w 6425586"/>
              <a:gd name="csY0" fmla="*/ 269206 h 269206"/>
              <a:gd name="csX1" fmla="*/ 6425586 w 6425586"/>
              <a:gd name="csY1" fmla="*/ 269206 h 269206"/>
              <a:gd name="csX2" fmla="*/ 6425586 w 6425586"/>
              <a:gd name="csY2" fmla="*/ 89521 h 269206"/>
              <a:gd name="csX3" fmla="*/ 3287279 w 6425586"/>
              <a:gd name="csY3" fmla="*/ 89521 h 269206"/>
              <a:gd name="csX4" fmla="*/ 3212793 w 6425586"/>
              <a:gd name="csY4" fmla="*/ 0 h 269206"/>
              <a:gd name="csX5" fmla="*/ 3138307 w 6425586"/>
              <a:gd name="csY5" fmla="*/ 89521 h 269206"/>
              <a:gd name="csX6" fmla="*/ 0 w 6425586"/>
              <a:gd name="csY6" fmla="*/ 89521 h 269206"/>
              <a:gd name="csX0" fmla="*/ 0 w 6425586"/>
              <a:gd name="csY0" fmla="*/ 269206 h 360646"/>
              <a:gd name="csX1" fmla="*/ 6425586 w 6425586"/>
              <a:gd name="csY1" fmla="*/ 269206 h 360646"/>
              <a:gd name="csX2" fmla="*/ 6425586 w 6425586"/>
              <a:gd name="csY2" fmla="*/ 89521 h 360646"/>
              <a:gd name="csX3" fmla="*/ 3287279 w 6425586"/>
              <a:gd name="csY3" fmla="*/ 89521 h 360646"/>
              <a:gd name="csX4" fmla="*/ 3212793 w 6425586"/>
              <a:gd name="csY4" fmla="*/ 0 h 360646"/>
              <a:gd name="csX5" fmla="*/ 3138307 w 6425586"/>
              <a:gd name="csY5" fmla="*/ 89521 h 360646"/>
              <a:gd name="csX6" fmla="*/ 0 w 6425586"/>
              <a:gd name="csY6" fmla="*/ 89521 h 360646"/>
              <a:gd name="csX7" fmla="*/ 91440 w 6425586"/>
              <a:gd name="csY7" fmla="*/ 360646 h 360646"/>
              <a:gd name="csX0" fmla="*/ 0 w 6425586"/>
              <a:gd name="csY0" fmla="*/ 269206 h 269206"/>
              <a:gd name="csX1" fmla="*/ 6425586 w 6425586"/>
              <a:gd name="csY1" fmla="*/ 269206 h 269206"/>
              <a:gd name="csX2" fmla="*/ 6425586 w 6425586"/>
              <a:gd name="csY2" fmla="*/ 89521 h 269206"/>
              <a:gd name="csX3" fmla="*/ 3287279 w 6425586"/>
              <a:gd name="csY3" fmla="*/ 89521 h 269206"/>
              <a:gd name="csX4" fmla="*/ 3212793 w 6425586"/>
              <a:gd name="csY4" fmla="*/ 0 h 269206"/>
              <a:gd name="csX5" fmla="*/ 3138307 w 6425586"/>
              <a:gd name="csY5" fmla="*/ 89521 h 269206"/>
              <a:gd name="csX6" fmla="*/ 0 w 6425586"/>
              <a:gd name="csY6" fmla="*/ 89521 h 269206"/>
              <a:gd name="csX0" fmla="*/ 6425586 w 6425586"/>
              <a:gd name="csY0" fmla="*/ 269206 h 269206"/>
              <a:gd name="csX1" fmla="*/ 6425586 w 6425586"/>
              <a:gd name="csY1" fmla="*/ 89521 h 269206"/>
              <a:gd name="csX2" fmla="*/ 3287279 w 6425586"/>
              <a:gd name="csY2" fmla="*/ 89521 h 269206"/>
              <a:gd name="csX3" fmla="*/ 3212793 w 6425586"/>
              <a:gd name="csY3" fmla="*/ 0 h 269206"/>
              <a:gd name="csX4" fmla="*/ 3138307 w 6425586"/>
              <a:gd name="csY4" fmla="*/ 89521 h 269206"/>
              <a:gd name="csX5" fmla="*/ 0 w 6425586"/>
              <a:gd name="csY5" fmla="*/ 89521 h 269206"/>
              <a:gd name="csX0" fmla="*/ 6425586 w 6425586"/>
              <a:gd name="csY0" fmla="*/ 89521 h 89521"/>
              <a:gd name="csX1" fmla="*/ 3287279 w 6425586"/>
              <a:gd name="csY1" fmla="*/ 89521 h 89521"/>
              <a:gd name="csX2" fmla="*/ 3212793 w 6425586"/>
              <a:gd name="csY2" fmla="*/ 0 h 89521"/>
              <a:gd name="csX3" fmla="*/ 3138307 w 6425586"/>
              <a:gd name="csY3" fmla="*/ 89521 h 89521"/>
              <a:gd name="csX4" fmla="*/ 0 w 6425586"/>
              <a:gd name="csY4" fmla="*/ 89521 h 89521"/>
            </a:gdLst>
            <a:ahLst/>
            <a:cxnLst>
              <a:cxn ang="0">
                <a:pos x="csX0" y="csY0"/>
              </a:cxn>
              <a:cxn ang="0">
                <a:pos x="csX1" y="csY1"/>
              </a:cxn>
              <a:cxn ang="0">
                <a:pos x="csX2" y="csY2"/>
              </a:cxn>
              <a:cxn ang="0">
                <a:pos x="csX3" y="csY3"/>
              </a:cxn>
              <a:cxn ang="0">
                <a:pos x="csX4" y="csY4"/>
              </a:cxn>
            </a:cxnLst>
            <a:rect l="l" t="t" r="r" b="b"/>
            <a:pathLst>
              <a:path w="6425586" h="89521">
                <a:moveTo>
                  <a:pt x="6425586" y="89521"/>
                </a:moveTo>
                <a:lnTo>
                  <a:pt x="3287279" y="89521"/>
                </a:lnTo>
                <a:lnTo>
                  <a:pt x="3212793" y="0"/>
                </a:lnTo>
                <a:lnTo>
                  <a:pt x="3138307" y="89521"/>
                </a:lnTo>
                <a:lnTo>
                  <a:pt x="0" y="89521"/>
                </a:lnTo>
              </a:path>
            </a:pathLst>
          </a:cu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3" name="Forme libre 22">
            <a:extLst>
              <a:ext uri="{FF2B5EF4-FFF2-40B4-BE49-F238E27FC236}">
                <a16:creationId xmlns:a16="http://schemas.microsoft.com/office/drawing/2014/main" id="{26BB09AD-E173-CE00-2AA6-A97F332D3548}"/>
              </a:ext>
            </a:extLst>
          </p:cNvPr>
          <p:cNvSpPr/>
          <p:nvPr/>
        </p:nvSpPr>
        <p:spPr>
          <a:xfrm flipV="1">
            <a:off x="3869473" y="6298165"/>
            <a:ext cx="6425586" cy="89521"/>
          </a:xfrm>
          <a:custGeom>
            <a:avLst/>
            <a:gdLst>
              <a:gd name="csX0" fmla="*/ 0 w 6425586"/>
              <a:gd name="csY0" fmla="*/ 269206 h 269206"/>
              <a:gd name="csX1" fmla="*/ 6425586 w 6425586"/>
              <a:gd name="csY1" fmla="*/ 269206 h 269206"/>
              <a:gd name="csX2" fmla="*/ 6425586 w 6425586"/>
              <a:gd name="csY2" fmla="*/ 89521 h 269206"/>
              <a:gd name="csX3" fmla="*/ 3287279 w 6425586"/>
              <a:gd name="csY3" fmla="*/ 89521 h 269206"/>
              <a:gd name="csX4" fmla="*/ 3212793 w 6425586"/>
              <a:gd name="csY4" fmla="*/ 0 h 269206"/>
              <a:gd name="csX5" fmla="*/ 3138307 w 6425586"/>
              <a:gd name="csY5" fmla="*/ 89521 h 269206"/>
              <a:gd name="csX6" fmla="*/ 0 w 6425586"/>
              <a:gd name="csY6" fmla="*/ 89521 h 269206"/>
              <a:gd name="csX0" fmla="*/ 0 w 6425586"/>
              <a:gd name="csY0" fmla="*/ 269206 h 360646"/>
              <a:gd name="csX1" fmla="*/ 6425586 w 6425586"/>
              <a:gd name="csY1" fmla="*/ 269206 h 360646"/>
              <a:gd name="csX2" fmla="*/ 6425586 w 6425586"/>
              <a:gd name="csY2" fmla="*/ 89521 h 360646"/>
              <a:gd name="csX3" fmla="*/ 3287279 w 6425586"/>
              <a:gd name="csY3" fmla="*/ 89521 h 360646"/>
              <a:gd name="csX4" fmla="*/ 3212793 w 6425586"/>
              <a:gd name="csY4" fmla="*/ 0 h 360646"/>
              <a:gd name="csX5" fmla="*/ 3138307 w 6425586"/>
              <a:gd name="csY5" fmla="*/ 89521 h 360646"/>
              <a:gd name="csX6" fmla="*/ 0 w 6425586"/>
              <a:gd name="csY6" fmla="*/ 89521 h 360646"/>
              <a:gd name="csX7" fmla="*/ 91440 w 6425586"/>
              <a:gd name="csY7" fmla="*/ 360646 h 360646"/>
              <a:gd name="csX0" fmla="*/ 0 w 6425586"/>
              <a:gd name="csY0" fmla="*/ 269206 h 269206"/>
              <a:gd name="csX1" fmla="*/ 6425586 w 6425586"/>
              <a:gd name="csY1" fmla="*/ 269206 h 269206"/>
              <a:gd name="csX2" fmla="*/ 6425586 w 6425586"/>
              <a:gd name="csY2" fmla="*/ 89521 h 269206"/>
              <a:gd name="csX3" fmla="*/ 3287279 w 6425586"/>
              <a:gd name="csY3" fmla="*/ 89521 h 269206"/>
              <a:gd name="csX4" fmla="*/ 3212793 w 6425586"/>
              <a:gd name="csY4" fmla="*/ 0 h 269206"/>
              <a:gd name="csX5" fmla="*/ 3138307 w 6425586"/>
              <a:gd name="csY5" fmla="*/ 89521 h 269206"/>
              <a:gd name="csX6" fmla="*/ 0 w 6425586"/>
              <a:gd name="csY6" fmla="*/ 89521 h 269206"/>
              <a:gd name="csX0" fmla="*/ 6425586 w 6425586"/>
              <a:gd name="csY0" fmla="*/ 269206 h 269206"/>
              <a:gd name="csX1" fmla="*/ 6425586 w 6425586"/>
              <a:gd name="csY1" fmla="*/ 89521 h 269206"/>
              <a:gd name="csX2" fmla="*/ 3287279 w 6425586"/>
              <a:gd name="csY2" fmla="*/ 89521 h 269206"/>
              <a:gd name="csX3" fmla="*/ 3212793 w 6425586"/>
              <a:gd name="csY3" fmla="*/ 0 h 269206"/>
              <a:gd name="csX4" fmla="*/ 3138307 w 6425586"/>
              <a:gd name="csY4" fmla="*/ 89521 h 269206"/>
              <a:gd name="csX5" fmla="*/ 0 w 6425586"/>
              <a:gd name="csY5" fmla="*/ 89521 h 269206"/>
              <a:gd name="csX0" fmla="*/ 6425586 w 6425586"/>
              <a:gd name="csY0" fmla="*/ 89521 h 89521"/>
              <a:gd name="csX1" fmla="*/ 3287279 w 6425586"/>
              <a:gd name="csY1" fmla="*/ 89521 h 89521"/>
              <a:gd name="csX2" fmla="*/ 3212793 w 6425586"/>
              <a:gd name="csY2" fmla="*/ 0 h 89521"/>
              <a:gd name="csX3" fmla="*/ 3138307 w 6425586"/>
              <a:gd name="csY3" fmla="*/ 89521 h 89521"/>
              <a:gd name="csX4" fmla="*/ 0 w 6425586"/>
              <a:gd name="csY4" fmla="*/ 89521 h 89521"/>
            </a:gdLst>
            <a:ahLst/>
            <a:cxnLst>
              <a:cxn ang="0">
                <a:pos x="csX0" y="csY0"/>
              </a:cxn>
              <a:cxn ang="0">
                <a:pos x="csX1" y="csY1"/>
              </a:cxn>
              <a:cxn ang="0">
                <a:pos x="csX2" y="csY2"/>
              </a:cxn>
              <a:cxn ang="0">
                <a:pos x="csX3" y="csY3"/>
              </a:cxn>
              <a:cxn ang="0">
                <a:pos x="csX4" y="csY4"/>
              </a:cxn>
            </a:cxnLst>
            <a:rect l="l" t="t" r="r" b="b"/>
            <a:pathLst>
              <a:path w="6425586" h="89521">
                <a:moveTo>
                  <a:pt x="6425586" y="89521"/>
                </a:moveTo>
                <a:lnTo>
                  <a:pt x="3287279" y="89521"/>
                </a:lnTo>
                <a:lnTo>
                  <a:pt x="3212793" y="0"/>
                </a:lnTo>
                <a:lnTo>
                  <a:pt x="3138307" y="89521"/>
                </a:lnTo>
                <a:lnTo>
                  <a:pt x="0" y="89521"/>
                </a:lnTo>
              </a:path>
            </a:pathLst>
          </a:cu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4025726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74B2F-4E0D-7590-4EA3-D78CB98CDC1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7416861-AA4A-4E87-C4CA-6DC748B35EB2}"/>
              </a:ext>
            </a:extLst>
          </p:cNvPr>
          <p:cNvSpPr>
            <a:spLocks noGrp="1"/>
          </p:cNvSpPr>
          <p:nvPr>
            <p:ph type="title"/>
          </p:nvPr>
        </p:nvSpPr>
        <p:spPr>
          <a:xfrm>
            <a:off x="342001" y="468000"/>
            <a:ext cx="6959948" cy="428554"/>
          </a:xfrm>
        </p:spPr>
        <p:txBody>
          <a:bodyPr>
            <a:normAutofit fontScale="90000"/>
          </a:bodyPr>
          <a:lstStyle/>
          <a:p>
            <a:r>
              <a:rPr lang="fr-FR" dirty="0"/>
              <a:t>GUIDE DE PRÉSENTATION</a:t>
            </a:r>
          </a:p>
        </p:txBody>
      </p:sp>
      <p:sp>
        <p:nvSpPr>
          <p:cNvPr id="3" name="Espace réservé du contenu 2">
            <a:extLst>
              <a:ext uri="{FF2B5EF4-FFF2-40B4-BE49-F238E27FC236}">
                <a16:creationId xmlns:a16="http://schemas.microsoft.com/office/drawing/2014/main" id="{65927156-7E33-36E3-3942-A818DBBC1114}"/>
              </a:ext>
            </a:extLst>
          </p:cNvPr>
          <p:cNvSpPr>
            <a:spLocks noGrp="1"/>
          </p:cNvSpPr>
          <p:nvPr>
            <p:ph idx="1"/>
          </p:nvPr>
        </p:nvSpPr>
        <p:spPr/>
        <p:txBody>
          <a:bodyPr/>
          <a:lstStyle/>
          <a:p>
            <a:r>
              <a:rPr lang="fr-FR" dirty="0"/>
              <a:t>LA VIE DE LA DÉMARCHE</a:t>
            </a:r>
          </a:p>
        </p:txBody>
      </p:sp>
      <p:sp>
        <p:nvSpPr>
          <p:cNvPr id="4" name="Espace réservé du texte 3">
            <a:extLst>
              <a:ext uri="{FF2B5EF4-FFF2-40B4-BE49-F238E27FC236}">
                <a16:creationId xmlns:a16="http://schemas.microsoft.com/office/drawing/2014/main" id="{53383787-1B52-E4CC-9AAF-261EFC6EDEDB}"/>
              </a:ext>
            </a:extLst>
          </p:cNvPr>
          <p:cNvSpPr>
            <a:spLocks noGrp="1"/>
          </p:cNvSpPr>
          <p:nvPr>
            <p:ph type="body" sz="quarter" idx="10"/>
          </p:nvPr>
        </p:nvSpPr>
        <p:spPr>
          <a:xfrm>
            <a:off x="763202" y="2193235"/>
            <a:ext cx="3043082" cy="3103159"/>
          </a:xfrm>
        </p:spPr>
        <p:txBody>
          <a:bodyPr/>
          <a:lstStyle/>
          <a:p>
            <a:r>
              <a:rPr lang="fr-FR" dirty="0"/>
              <a:t>Le management </a:t>
            </a:r>
          </a:p>
          <a:p>
            <a:pPr lvl="1"/>
            <a:r>
              <a:rPr lang="fr-FR" dirty="0"/>
              <a:t>La réussite de la mission de santé qui incombe au pharmacien dépend de l’efficience de l’officine en tant qu’entreprise. Celle-ci rassemble des moyens matériels et des moyens humains.</a:t>
            </a:r>
          </a:p>
          <a:p>
            <a:pPr lvl="1"/>
            <a:r>
              <a:rPr lang="fr-FR" dirty="0"/>
              <a:t>Le rôle du titulaire est de manager et d’organiser efficacement ces moyens afin de réussir sa mission de santé. Il est fondamental que le titulaire consacre un temps de sa pratique au management de ses collaborateurs notamment au travers des </a:t>
            </a:r>
            <a:r>
              <a:rPr lang="fr-FR" b="1" dirty="0">
                <a:latin typeface="Azo Sans" panose="020B0603030503020204" pitchFamily="34" charset="77"/>
              </a:rPr>
              <a:t>réunions d’équipe</a:t>
            </a:r>
            <a:r>
              <a:rPr lang="fr-FR" dirty="0"/>
              <a:t> </a:t>
            </a:r>
            <a:br>
              <a:rPr lang="fr-FR" dirty="0"/>
            </a:br>
            <a:r>
              <a:rPr lang="fr-FR" dirty="0"/>
              <a:t>et des </a:t>
            </a:r>
            <a:r>
              <a:rPr lang="fr-FR" b="1" dirty="0">
                <a:latin typeface="Azo Sans" panose="020B0603030503020204" pitchFamily="34" charset="77"/>
              </a:rPr>
              <a:t>entretiens individuels.</a:t>
            </a:r>
            <a:r>
              <a:rPr lang="fr-FR" dirty="0"/>
              <a:t> </a:t>
            </a:r>
          </a:p>
          <a:p>
            <a:pPr lvl="1"/>
            <a:r>
              <a:rPr lang="fr-FR" dirty="0"/>
              <a:t>Le rôle du titulaire manageur est de faire grandir ses salariés au niveau de leur savoir faire mais aussi dans leur compréhension </a:t>
            </a:r>
            <a:br>
              <a:rPr lang="fr-FR" dirty="0"/>
            </a:br>
            <a:r>
              <a:rPr lang="fr-FR" dirty="0"/>
              <a:t>des enjeux de la profession.</a:t>
            </a:r>
            <a:endParaRPr lang="fr-FR" b="1" dirty="0">
              <a:solidFill>
                <a:schemeClr val="tx2"/>
              </a:solidFill>
              <a:latin typeface="Azo Sans" panose="020B0603030503020204" pitchFamily="34" charset="77"/>
            </a:endParaRPr>
          </a:p>
        </p:txBody>
      </p:sp>
      <p:pic>
        <p:nvPicPr>
          <p:cNvPr id="5" name="Image 4">
            <a:extLst>
              <a:ext uri="{FF2B5EF4-FFF2-40B4-BE49-F238E27FC236}">
                <a16:creationId xmlns:a16="http://schemas.microsoft.com/office/drawing/2014/main" id="{27615524-8CC1-1FBE-8036-E4304FD6834E}"/>
              </a:ext>
            </a:extLst>
          </p:cNvPr>
          <p:cNvPicPr>
            <a:picLocks noChangeAspect="1"/>
          </p:cNvPicPr>
          <p:nvPr/>
        </p:nvPicPr>
        <p:blipFill>
          <a:blip r:embed="rId2"/>
          <a:stretch>
            <a:fillRect/>
          </a:stretch>
        </p:blipFill>
        <p:spPr>
          <a:xfrm>
            <a:off x="342001" y="2193235"/>
            <a:ext cx="292100" cy="292100"/>
          </a:xfrm>
          <a:prstGeom prst="rect">
            <a:avLst/>
          </a:prstGeom>
        </p:spPr>
      </p:pic>
      <p:sp>
        <p:nvSpPr>
          <p:cNvPr id="6" name="Espace réservé du texte 3">
            <a:extLst>
              <a:ext uri="{FF2B5EF4-FFF2-40B4-BE49-F238E27FC236}">
                <a16:creationId xmlns:a16="http://schemas.microsoft.com/office/drawing/2014/main" id="{B65EEECA-1184-517D-444B-86E78045E92D}"/>
              </a:ext>
            </a:extLst>
          </p:cNvPr>
          <p:cNvSpPr txBox="1">
            <a:spLocks/>
          </p:cNvSpPr>
          <p:nvPr/>
        </p:nvSpPr>
        <p:spPr>
          <a:xfrm>
            <a:off x="4666179" y="2193236"/>
            <a:ext cx="5683633" cy="2055380"/>
          </a:xfrm>
          <a:prstGeom prst="rect">
            <a:avLst/>
          </a:prstGeom>
          <a:ln w="6350">
            <a:noFill/>
          </a:ln>
        </p:spPr>
        <p:txBody>
          <a:bodyPr vert="horz" lIns="0" tIns="0" rIns="0" bIns="0" rtlCol="0" anchor="t" anchorCtr="0">
            <a:noAutofit/>
          </a:bodyPr>
          <a:lstStyle>
            <a:lvl1pPr marL="0" indent="0" algn="l" defTabSz="1007943" rtl="0" eaLnBrk="1" latinLnBrk="0" hangingPunct="1">
              <a:lnSpc>
                <a:spcPts val="2700"/>
              </a:lnSpc>
              <a:spcBef>
                <a:spcPts val="0"/>
              </a:spcBef>
              <a:spcAft>
                <a:spcPts val="1800"/>
              </a:spcAft>
              <a:buFont typeface="Arial" panose="020B0604020202020204" pitchFamily="34" charset="0"/>
              <a:buNone/>
              <a:defRPr sz="2500" i="0" kern="1200" cap="none" baseline="0">
                <a:solidFill>
                  <a:schemeClr val="tx2"/>
                </a:solidFill>
                <a:latin typeface="Azo Sans" panose="020B0603030503090204" pitchFamily="34" charset="77"/>
                <a:ea typeface="+mn-ea"/>
                <a:cs typeface="+mn-cs"/>
              </a:defRPr>
            </a:lvl1pPr>
            <a:lvl2pPr marL="6350" indent="0" algn="l" defTabSz="1007943" rtl="0" eaLnBrk="1" latinLnBrk="0" hangingPunct="1">
              <a:lnSpc>
                <a:spcPct val="90000"/>
              </a:lnSpc>
              <a:spcBef>
                <a:spcPts val="0"/>
              </a:spcBef>
              <a:buFont typeface="Arial" panose="020B0604020202020204" pitchFamily="34" charset="0"/>
              <a:buNone/>
              <a:tabLst/>
              <a:defRPr sz="1100" b="0" i="0" kern="1200">
                <a:solidFill>
                  <a:schemeClr val="tx1"/>
                </a:solidFill>
                <a:latin typeface="Azo Sans Light" panose="020B0403030503020204" pitchFamily="34" charset="77"/>
                <a:ea typeface="+mn-ea"/>
                <a:cs typeface="+mn-cs"/>
              </a:defRPr>
            </a:lvl2pPr>
            <a:lvl3pPr marL="184150" indent="-184150" algn="l" defTabSz="1007943" rtl="0" eaLnBrk="1" latinLnBrk="0" hangingPunct="1">
              <a:lnSpc>
                <a:spcPts val="1300"/>
              </a:lnSpc>
              <a:spcBef>
                <a:spcPts val="551"/>
              </a:spcBef>
              <a:buClr>
                <a:schemeClr val="tx2"/>
              </a:buClr>
              <a:buFont typeface="Courier New" panose="02070309020205020404" pitchFamily="49" charset="0"/>
              <a:buChar char="o"/>
              <a:tabLst/>
              <a:defRPr sz="1100" b="0" i="0" kern="1200">
                <a:solidFill>
                  <a:schemeClr val="tx1"/>
                </a:solidFill>
                <a:latin typeface="Azo Sans Light" panose="020B0403030503020204" pitchFamily="34" charset="77"/>
                <a:ea typeface="+mn-ea"/>
                <a:cs typeface="+mn-cs"/>
              </a:defRPr>
            </a:lvl3pPr>
            <a:lvl4pPr marL="6350" indent="0" algn="l" defTabSz="1007943" rtl="0" eaLnBrk="1" latinLnBrk="0" hangingPunct="1">
              <a:lnSpc>
                <a:spcPct val="90000"/>
              </a:lnSpc>
              <a:spcBef>
                <a:spcPts val="1800"/>
              </a:spcBef>
              <a:spcAft>
                <a:spcPts val="1200"/>
              </a:spcAft>
              <a:buFont typeface="Arial" panose="020B0604020202020204" pitchFamily="34" charset="0"/>
              <a:buNone/>
              <a:tabLst/>
              <a:defRPr sz="1500" b="1" i="0" kern="1200">
                <a:solidFill>
                  <a:schemeClr val="tx2"/>
                </a:solidFill>
                <a:latin typeface="Azo Sans" panose="020B0603030503090204" pitchFamily="34" charset="77"/>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i="0" kern="1200">
                <a:solidFill>
                  <a:schemeClr val="tx1"/>
                </a:solidFill>
                <a:latin typeface="Azo Sans" panose="020B0603030503090204" pitchFamily="34" charset="77"/>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dirty="0">
                <a:latin typeface="Arial" panose="020B0604020202020204" pitchFamily="34" charset="0"/>
                <a:cs typeface="Arial" panose="020B0604020202020204" pitchFamily="34" charset="0"/>
              </a:rPr>
              <a:t>Les réunions d’équipe  </a:t>
            </a:r>
          </a:p>
          <a:p>
            <a:pPr lvl="1"/>
            <a:r>
              <a:rPr lang="fr-FR" dirty="0">
                <a:latin typeface="Arial" panose="020B0604020202020204" pitchFamily="34" charset="0"/>
                <a:cs typeface="Arial" panose="020B0604020202020204" pitchFamily="34" charset="0"/>
              </a:rPr>
              <a:t>Pour mettre en place les outils de la démarche qualité et faire évoluer les pratiques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au sein de l’équipe il est indispensable de disposer d’un temps collectif pour aborder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les différentes thématiques et les différents outils. </a:t>
            </a:r>
            <a:br>
              <a:rPr lang="fr-FR" dirty="0">
                <a:latin typeface="Arial" panose="020B0604020202020204" pitchFamily="34" charset="0"/>
                <a:cs typeface="Arial" panose="020B0604020202020204" pitchFamily="34" charset="0"/>
              </a:rPr>
            </a:br>
            <a:r>
              <a:rPr lang="fr-FR" kern="0" spc="-10" dirty="0">
                <a:latin typeface="Arial" panose="020B0604020202020204" pitchFamily="34" charset="0"/>
                <a:cs typeface="Arial" panose="020B0604020202020204" pitchFamily="34" charset="0"/>
              </a:rPr>
              <a:t>En effet </a:t>
            </a:r>
            <a:r>
              <a:rPr lang="fr-FR" b="1" kern="0" spc="-10" dirty="0">
                <a:latin typeface="Arial" panose="020B0604020202020204" pitchFamily="34" charset="0"/>
                <a:cs typeface="Arial" panose="020B0604020202020204" pitchFamily="34" charset="0"/>
              </a:rPr>
              <a:t>les outils de la démarche qualité n’auront aucune incidence opérationnelle </a:t>
            </a:r>
            <a:br>
              <a:rPr lang="fr-FR" b="1" kern="0" spc="-10" dirty="0">
                <a:latin typeface="Arial" panose="020B0604020202020204" pitchFamily="34" charset="0"/>
                <a:cs typeface="Arial" panose="020B0604020202020204" pitchFamily="34" charset="0"/>
              </a:rPr>
            </a:br>
            <a:r>
              <a:rPr lang="fr-FR" b="1" kern="0" spc="-10" dirty="0">
                <a:latin typeface="Arial" panose="020B0604020202020204" pitchFamily="34" charset="0"/>
                <a:cs typeface="Arial" panose="020B0604020202020204" pitchFamily="34" charset="0"/>
              </a:rPr>
              <a:t>s’ils ne sont pas compris et acceptés par les collaborateurs.</a:t>
            </a:r>
            <a:r>
              <a:rPr lang="fr-FR" kern="0" spc="-10" dirty="0">
                <a:latin typeface="Arial" panose="020B0604020202020204" pitchFamily="34" charset="0"/>
                <a:cs typeface="Arial" panose="020B0604020202020204" pitchFamily="34" charset="0"/>
              </a:rPr>
              <a:t> Pour cela il est nécessaire :</a:t>
            </a:r>
          </a:p>
          <a:p>
            <a:pPr lvl="2">
              <a:spcBef>
                <a:spcPts val="0"/>
              </a:spcBef>
            </a:pPr>
            <a:r>
              <a:rPr lang="fr-FR" b="1" dirty="0">
                <a:latin typeface="Arial" panose="020B0604020202020204" pitchFamily="34" charset="0"/>
                <a:cs typeface="Arial" panose="020B0604020202020204" pitchFamily="34" charset="0"/>
              </a:rPr>
              <a:t>D’expliquer les tenants et les aboutissants de chaque méthode et/ou outil.</a:t>
            </a:r>
          </a:p>
          <a:p>
            <a:pPr lvl="2">
              <a:spcBef>
                <a:spcPts val="0"/>
              </a:spcBef>
            </a:pPr>
            <a:r>
              <a:rPr lang="fr-FR" b="1" dirty="0">
                <a:latin typeface="Arial" panose="020B0604020202020204" pitchFamily="34" charset="0"/>
                <a:cs typeface="Arial" panose="020B0604020202020204" pitchFamily="34" charset="0"/>
              </a:rPr>
              <a:t>D’obtenir l’adhésion collective de l’équipe.</a:t>
            </a:r>
          </a:p>
          <a:p>
            <a:pPr lvl="1">
              <a:spcBef>
                <a:spcPts val="600"/>
              </a:spcBef>
            </a:pPr>
            <a:r>
              <a:rPr lang="fr-FR" dirty="0">
                <a:latin typeface="Arial" panose="020B0604020202020204" pitchFamily="34" charset="0"/>
                <a:cs typeface="Arial" panose="020B0604020202020204" pitchFamily="34" charset="0"/>
              </a:rPr>
              <a:t>Pour cela il est nécessaire :</a:t>
            </a:r>
            <a:endParaRPr lang="fr-FR" b="1" dirty="0">
              <a:solidFill>
                <a:schemeClr val="tx2"/>
              </a:solidFill>
              <a:latin typeface="Arial" panose="020B0604020202020204" pitchFamily="34" charset="0"/>
              <a:cs typeface="Arial" panose="020B0604020202020204" pitchFamily="34" charset="0"/>
            </a:endParaRPr>
          </a:p>
        </p:txBody>
      </p:sp>
      <p:sp>
        <p:nvSpPr>
          <p:cNvPr id="8" name="Espace réservé du texte 3">
            <a:extLst>
              <a:ext uri="{FF2B5EF4-FFF2-40B4-BE49-F238E27FC236}">
                <a16:creationId xmlns:a16="http://schemas.microsoft.com/office/drawing/2014/main" id="{653A9DFB-15C8-AC25-36BD-6CC1DFA6335C}"/>
              </a:ext>
            </a:extLst>
          </p:cNvPr>
          <p:cNvSpPr txBox="1">
            <a:spLocks/>
          </p:cNvSpPr>
          <p:nvPr/>
        </p:nvSpPr>
        <p:spPr>
          <a:xfrm>
            <a:off x="763202" y="5606593"/>
            <a:ext cx="6864232" cy="1352853"/>
          </a:xfrm>
          <a:prstGeom prst="rect">
            <a:avLst/>
          </a:prstGeom>
          <a:ln w="6350">
            <a:noFill/>
          </a:ln>
        </p:spPr>
        <p:txBody>
          <a:bodyPr vert="horz" lIns="0" tIns="0" rIns="0" bIns="0" rtlCol="0" anchor="t" anchorCtr="0">
            <a:noAutofit/>
          </a:bodyPr>
          <a:lstStyle>
            <a:lvl1pPr marL="0" indent="0" algn="l" defTabSz="1007943" rtl="0" eaLnBrk="1" latinLnBrk="0" hangingPunct="1">
              <a:lnSpc>
                <a:spcPts val="2700"/>
              </a:lnSpc>
              <a:spcBef>
                <a:spcPts val="0"/>
              </a:spcBef>
              <a:spcAft>
                <a:spcPts val="1800"/>
              </a:spcAft>
              <a:buFont typeface="Arial" panose="020B0604020202020204" pitchFamily="34" charset="0"/>
              <a:buNone/>
              <a:defRPr sz="2500" i="0" kern="1200" cap="none" baseline="0">
                <a:solidFill>
                  <a:schemeClr val="tx2"/>
                </a:solidFill>
                <a:latin typeface="Azo Sans" panose="020B0603030503090204" pitchFamily="34" charset="77"/>
                <a:ea typeface="+mn-ea"/>
                <a:cs typeface="+mn-cs"/>
              </a:defRPr>
            </a:lvl1pPr>
            <a:lvl2pPr marL="6350" indent="0" algn="l" defTabSz="1007943" rtl="0" eaLnBrk="1" latinLnBrk="0" hangingPunct="1">
              <a:lnSpc>
                <a:spcPct val="90000"/>
              </a:lnSpc>
              <a:spcBef>
                <a:spcPts val="0"/>
              </a:spcBef>
              <a:buFont typeface="Arial" panose="020B0604020202020204" pitchFamily="34" charset="0"/>
              <a:buNone/>
              <a:tabLst/>
              <a:defRPr sz="1100" b="0" i="0" kern="1200">
                <a:solidFill>
                  <a:schemeClr val="tx1"/>
                </a:solidFill>
                <a:latin typeface="Azo Sans Light" panose="020B0403030503020204" pitchFamily="34" charset="77"/>
                <a:ea typeface="+mn-ea"/>
                <a:cs typeface="+mn-cs"/>
              </a:defRPr>
            </a:lvl2pPr>
            <a:lvl3pPr marL="184150" indent="-184150" algn="l" defTabSz="1007943" rtl="0" eaLnBrk="1" latinLnBrk="0" hangingPunct="1">
              <a:lnSpc>
                <a:spcPts val="1300"/>
              </a:lnSpc>
              <a:spcBef>
                <a:spcPts val="551"/>
              </a:spcBef>
              <a:buClr>
                <a:schemeClr val="tx2"/>
              </a:buClr>
              <a:buFont typeface="Courier New" panose="02070309020205020404" pitchFamily="49" charset="0"/>
              <a:buChar char="o"/>
              <a:tabLst/>
              <a:defRPr sz="1100" b="0" i="0" kern="1200">
                <a:solidFill>
                  <a:schemeClr val="tx1"/>
                </a:solidFill>
                <a:latin typeface="Azo Sans Light" panose="020B0403030503020204" pitchFamily="34" charset="77"/>
                <a:ea typeface="+mn-ea"/>
                <a:cs typeface="+mn-cs"/>
              </a:defRPr>
            </a:lvl3pPr>
            <a:lvl4pPr marL="6350" indent="0" algn="l" defTabSz="1007943" rtl="0" eaLnBrk="1" latinLnBrk="0" hangingPunct="1">
              <a:lnSpc>
                <a:spcPct val="90000"/>
              </a:lnSpc>
              <a:spcBef>
                <a:spcPts val="1800"/>
              </a:spcBef>
              <a:spcAft>
                <a:spcPts val="1200"/>
              </a:spcAft>
              <a:buFont typeface="Arial" panose="020B0604020202020204" pitchFamily="34" charset="0"/>
              <a:buNone/>
              <a:tabLst/>
              <a:defRPr sz="1500" b="1" i="0" kern="1200">
                <a:solidFill>
                  <a:schemeClr val="tx2"/>
                </a:solidFill>
                <a:latin typeface="Azo Sans" panose="020B0603030503090204" pitchFamily="34" charset="77"/>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i="0" kern="1200">
                <a:solidFill>
                  <a:schemeClr val="tx1"/>
                </a:solidFill>
                <a:latin typeface="Azo Sans" panose="020B0603030503090204" pitchFamily="34" charset="77"/>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dirty="0">
                <a:latin typeface="Arial" panose="020B0604020202020204" pitchFamily="34" charset="0"/>
                <a:cs typeface="Arial" panose="020B0604020202020204" pitchFamily="34" charset="0"/>
              </a:rPr>
              <a:t>Gestion documentaire </a:t>
            </a:r>
          </a:p>
          <a:p>
            <a:pPr lvl="1"/>
            <a:r>
              <a:rPr lang="fr-FR" dirty="0">
                <a:latin typeface="Arial" panose="020B0604020202020204" pitchFamily="34" charset="0"/>
                <a:cs typeface="Arial" panose="020B0604020202020204" pitchFamily="34" charset="0"/>
              </a:rPr>
              <a:t>Chaque document du système qualité doit </a:t>
            </a:r>
            <a:r>
              <a:rPr lang="fr-FR" b="1" dirty="0">
                <a:latin typeface="Arial" panose="020B0604020202020204" pitchFamily="34" charset="0"/>
                <a:cs typeface="Arial" panose="020B0604020202020204" pitchFamily="34" charset="0"/>
              </a:rPr>
              <a:t>posséder un numéro de version et/ou une date de rédaction. </a:t>
            </a:r>
            <a:br>
              <a:rPr lang="fr-FR" b="1"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Ils permettent de distinguer deux versions d’un même document entre elles et d’identifier celle qui est d’actualité. À </a:t>
            </a:r>
            <a:r>
              <a:rPr lang="fr-FR" b="1" dirty="0">
                <a:latin typeface="Arial" panose="020B0604020202020204" pitchFamily="34" charset="0"/>
                <a:cs typeface="Arial" panose="020B0604020202020204" pitchFamily="34" charset="0"/>
              </a:rPr>
              <a:t>chaque évolution significative du document, le numéro de version et/ou la date doit être mise à jour. Les versions obsolètes qui n’ont plus cours doivent être systématiquement archivées.</a:t>
            </a:r>
            <a:endParaRPr lang="fr-FR" b="1" dirty="0">
              <a:solidFill>
                <a:schemeClr val="tx2"/>
              </a:solidFill>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3F03B4F1-8FF9-4A8C-BF6D-291AB05E7C1F}"/>
              </a:ext>
            </a:extLst>
          </p:cNvPr>
          <p:cNvPicPr>
            <a:picLocks noChangeAspect="1"/>
          </p:cNvPicPr>
          <p:nvPr/>
        </p:nvPicPr>
        <p:blipFill>
          <a:blip r:embed="rId2"/>
          <a:stretch>
            <a:fillRect/>
          </a:stretch>
        </p:blipFill>
        <p:spPr>
          <a:xfrm>
            <a:off x="342001" y="5606593"/>
            <a:ext cx="292100" cy="292100"/>
          </a:xfrm>
          <a:prstGeom prst="rect">
            <a:avLst/>
          </a:prstGeom>
        </p:spPr>
      </p:pic>
      <p:pic>
        <p:nvPicPr>
          <p:cNvPr id="10" name="Image 9">
            <a:extLst>
              <a:ext uri="{FF2B5EF4-FFF2-40B4-BE49-F238E27FC236}">
                <a16:creationId xmlns:a16="http://schemas.microsoft.com/office/drawing/2014/main" id="{C8C07EBB-85F2-62BB-54D2-7147E448B41C}"/>
              </a:ext>
            </a:extLst>
          </p:cNvPr>
          <p:cNvPicPr>
            <a:picLocks noChangeAspect="1"/>
          </p:cNvPicPr>
          <p:nvPr/>
        </p:nvPicPr>
        <p:blipFill>
          <a:blip r:embed="rId2"/>
          <a:stretch>
            <a:fillRect/>
          </a:stretch>
        </p:blipFill>
        <p:spPr>
          <a:xfrm>
            <a:off x="4166923" y="2193235"/>
            <a:ext cx="292100" cy="292100"/>
          </a:xfrm>
          <a:prstGeom prst="rect">
            <a:avLst/>
          </a:prstGeom>
        </p:spPr>
      </p:pic>
      <p:sp>
        <p:nvSpPr>
          <p:cNvPr id="12" name="Espace réservé du texte 3">
            <a:extLst>
              <a:ext uri="{FF2B5EF4-FFF2-40B4-BE49-F238E27FC236}">
                <a16:creationId xmlns:a16="http://schemas.microsoft.com/office/drawing/2014/main" id="{786F46B9-F24C-F61C-FCAE-5CD773C68C06}"/>
              </a:ext>
            </a:extLst>
          </p:cNvPr>
          <p:cNvSpPr txBox="1">
            <a:spLocks/>
          </p:cNvSpPr>
          <p:nvPr/>
        </p:nvSpPr>
        <p:spPr>
          <a:xfrm>
            <a:off x="7944639" y="5886458"/>
            <a:ext cx="2350421" cy="1072988"/>
          </a:xfrm>
          <a:prstGeom prst="rect">
            <a:avLst/>
          </a:prstGeom>
          <a:ln w="6350">
            <a:solidFill>
              <a:schemeClr val="tx2"/>
            </a:solidFill>
          </a:ln>
        </p:spPr>
        <p:txBody>
          <a:bodyPr vert="horz" lIns="72000" tIns="72000" rIns="72000" bIns="72000" rtlCol="0" anchor="t" anchorCtr="0">
            <a:noAutofit/>
          </a:bodyPr>
          <a:lstStyle>
            <a:lvl1pPr marL="0" indent="0" algn="l" defTabSz="1007943" rtl="0" eaLnBrk="1" latinLnBrk="0" hangingPunct="1">
              <a:lnSpc>
                <a:spcPts val="2700"/>
              </a:lnSpc>
              <a:spcBef>
                <a:spcPts val="0"/>
              </a:spcBef>
              <a:spcAft>
                <a:spcPts val="1800"/>
              </a:spcAft>
              <a:buFont typeface="Arial" panose="020B0604020202020204" pitchFamily="34" charset="0"/>
              <a:buNone/>
              <a:defRPr sz="2500" i="0" kern="1200" cap="none" baseline="0">
                <a:solidFill>
                  <a:schemeClr val="tx2"/>
                </a:solidFill>
                <a:latin typeface="Azo Sans" panose="020B0603030503090204" pitchFamily="34" charset="77"/>
                <a:ea typeface="+mn-ea"/>
                <a:cs typeface="+mn-cs"/>
              </a:defRPr>
            </a:lvl1pPr>
            <a:lvl2pPr marL="6350" indent="0" algn="l" defTabSz="1007943" rtl="0" eaLnBrk="1" latinLnBrk="0" hangingPunct="1">
              <a:lnSpc>
                <a:spcPct val="90000"/>
              </a:lnSpc>
              <a:spcBef>
                <a:spcPts val="0"/>
              </a:spcBef>
              <a:buFont typeface="Arial" panose="020B0604020202020204" pitchFamily="34" charset="0"/>
              <a:buNone/>
              <a:tabLst/>
              <a:defRPr sz="1100" b="0" i="0" kern="1200">
                <a:solidFill>
                  <a:schemeClr val="tx1"/>
                </a:solidFill>
                <a:latin typeface="Azo Sans Light" panose="020B0403030503020204" pitchFamily="34" charset="77"/>
                <a:ea typeface="+mn-ea"/>
                <a:cs typeface="+mn-cs"/>
              </a:defRPr>
            </a:lvl2pPr>
            <a:lvl3pPr marL="184150" indent="-184150" algn="l" defTabSz="1007943" rtl="0" eaLnBrk="1" latinLnBrk="0" hangingPunct="1">
              <a:lnSpc>
                <a:spcPts val="1300"/>
              </a:lnSpc>
              <a:spcBef>
                <a:spcPts val="551"/>
              </a:spcBef>
              <a:buClr>
                <a:schemeClr val="tx2"/>
              </a:buClr>
              <a:buFont typeface="Courier New" panose="02070309020205020404" pitchFamily="49" charset="0"/>
              <a:buChar char="o"/>
              <a:tabLst/>
              <a:defRPr sz="1100" b="0" i="0" kern="1200">
                <a:solidFill>
                  <a:schemeClr val="tx1"/>
                </a:solidFill>
                <a:latin typeface="Azo Sans Light" panose="020B0403030503020204" pitchFamily="34" charset="77"/>
                <a:ea typeface="+mn-ea"/>
                <a:cs typeface="+mn-cs"/>
              </a:defRPr>
            </a:lvl3pPr>
            <a:lvl4pPr marL="6350" indent="0" algn="l" defTabSz="1007943" rtl="0" eaLnBrk="1" latinLnBrk="0" hangingPunct="1">
              <a:lnSpc>
                <a:spcPct val="90000"/>
              </a:lnSpc>
              <a:spcBef>
                <a:spcPts val="1800"/>
              </a:spcBef>
              <a:spcAft>
                <a:spcPts val="1200"/>
              </a:spcAft>
              <a:buFont typeface="Arial" panose="020B0604020202020204" pitchFamily="34" charset="0"/>
              <a:buNone/>
              <a:tabLst/>
              <a:defRPr sz="1500" b="1" i="0" kern="1200">
                <a:solidFill>
                  <a:schemeClr val="tx2"/>
                </a:solidFill>
                <a:latin typeface="Azo Sans" panose="020B0603030503090204" pitchFamily="34" charset="77"/>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i="0" kern="1200">
                <a:solidFill>
                  <a:schemeClr val="tx1"/>
                </a:solidFill>
                <a:latin typeface="Azo Sans" panose="020B0603030503090204" pitchFamily="34" charset="77"/>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1"/>
            <a:r>
              <a:rPr lang="fr-FR" dirty="0">
                <a:solidFill>
                  <a:schemeClr val="tx2"/>
                </a:solidFill>
                <a:latin typeface="Arial" panose="020B0604020202020204" pitchFamily="34" charset="0"/>
                <a:cs typeface="Arial" panose="020B0604020202020204" pitchFamily="34" charset="0"/>
              </a:rPr>
              <a:t>Nouveaux Arrivants :</a:t>
            </a:r>
          </a:p>
          <a:p>
            <a:pPr lvl="1"/>
            <a:r>
              <a:rPr lang="fr-FR" dirty="0">
                <a:latin typeface="Arial" panose="020B0604020202020204" pitchFamily="34" charset="0"/>
                <a:cs typeface="Arial" panose="020B0604020202020204" pitchFamily="34" charset="0"/>
              </a:rPr>
              <a:t>Lorsqu’un nouveau collaborateur intègre l’officine il est nécessaire de lui remettre et de lui présenter</a:t>
            </a:r>
          </a:p>
          <a:p>
            <a:pPr lvl="1"/>
            <a:r>
              <a:rPr lang="fr-FR" dirty="0">
                <a:latin typeface="Arial" panose="020B0604020202020204" pitchFamily="34" charset="0"/>
                <a:cs typeface="Arial" panose="020B0604020202020204" pitchFamily="34" charset="0"/>
              </a:rPr>
              <a:t>l’intégralité des outils du système qualité.</a:t>
            </a:r>
            <a:endParaRPr lang="fr-FR" b="1" dirty="0">
              <a:solidFill>
                <a:schemeClr val="tx2"/>
              </a:solidFill>
              <a:latin typeface="Arial" panose="020B0604020202020204" pitchFamily="34" charset="0"/>
              <a:cs typeface="Arial" panose="020B0604020202020204" pitchFamily="34" charset="0"/>
            </a:endParaRPr>
          </a:p>
        </p:txBody>
      </p:sp>
      <p:sp>
        <p:nvSpPr>
          <p:cNvPr id="15" name="Espace réservé du texte 3">
            <a:extLst>
              <a:ext uri="{FF2B5EF4-FFF2-40B4-BE49-F238E27FC236}">
                <a16:creationId xmlns:a16="http://schemas.microsoft.com/office/drawing/2014/main" id="{E8F1ED30-F2F3-0D70-F17B-190E3594548E}"/>
              </a:ext>
            </a:extLst>
          </p:cNvPr>
          <p:cNvSpPr txBox="1">
            <a:spLocks/>
          </p:cNvSpPr>
          <p:nvPr/>
        </p:nvSpPr>
        <p:spPr>
          <a:xfrm>
            <a:off x="4666179" y="4137874"/>
            <a:ext cx="1476005" cy="619372"/>
          </a:xfrm>
          <a:prstGeom prst="rect">
            <a:avLst/>
          </a:prstGeom>
          <a:solidFill>
            <a:schemeClr val="tx2">
              <a:lumMod val="20000"/>
              <a:lumOff val="80000"/>
            </a:schemeClr>
          </a:solidFill>
          <a:ln w="6350">
            <a:noFill/>
          </a:ln>
        </p:spPr>
        <p:txBody>
          <a:bodyPr vert="horz" lIns="72000" tIns="72000" rIns="72000" bIns="72000" rtlCol="0" anchor="ctr" anchorCtr="0">
            <a:noAutofit/>
          </a:bodyPr>
          <a:lstStyle>
            <a:lvl1pPr marL="0" indent="0" algn="l" defTabSz="1007943" rtl="0" eaLnBrk="1" latinLnBrk="0" hangingPunct="1">
              <a:lnSpc>
                <a:spcPts val="2700"/>
              </a:lnSpc>
              <a:spcBef>
                <a:spcPts val="0"/>
              </a:spcBef>
              <a:spcAft>
                <a:spcPts val="1800"/>
              </a:spcAft>
              <a:buFont typeface="Arial" panose="020B0604020202020204" pitchFamily="34" charset="0"/>
              <a:buNone/>
              <a:defRPr sz="2500" i="0" kern="1200" cap="none" baseline="0">
                <a:solidFill>
                  <a:schemeClr val="tx2"/>
                </a:solidFill>
                <a:latin typeface="Azo Sans" panose="020B0603030503090204" pitchFamily="34" charset="77"/>
                <a:ea typeface="+mn-ea"/>
                <a:cs typeface="+mn-cs"/>
              </a:defRPr>
            </a:lvl1pPr>
            <a:lvl2pPr marL="6350" indent="0" algn="l" defTabSz="1007943" rtl="0" eaLnBrk="1" latinLnBrk="0" hangingPunct="1">
              <a:lnSpc>
                <a:spcPct val="90000"/>
              </a:lnSpc>
              <a:spcBef>
                <a:spcPts val="0"/>
              </a:spcBef>
              <a:buFont typeface="Arial" panose="020B0604020202020204" pitchFamily="34" charset="0"/>
              <a:buNone/>
              <a:tabLst/>
              <a:defRPr sz="1100" b="0" i="0" kern="1200">
                <a:solidFill>
                  <a:schemeClr val="tx1"/>
                </a:solidFill>
                <a:latin typeface="Azo Sans Light" panose="020B0403030503020204" pitchFamily="34" charset="77"/>
                <a:ea typeface="+mn-ea"/>
                <a:cs typeface="+mn-cs"/>
              </a:defRPr>
            </a:lvl2pPr>
            <a:lvl3pPr marL="184150" indent="-184150" algn="l" defTabSz="1007943" rtl="0" eaLnBrk="1" latinLnBrk="0" hangingPunct="1">
              <a:lnSpc>
                <a:spcPts val="1300"/>
              </a:lnSpc>
              <a:spcBef>
                <a:spcPts val="551"/>
              </a:spcBef>
              <a:buClr>
                <a:schemeClr val="tx2"/>
              </a:buClr>
              <a:buFont typeface="Courier New" panose="02070309020205020404" pitchFamily="49" charset="0"/>
              <a:buChar char="o"/>
              <a:tabLst/>
              <a:defRPr sz="1100" b="0" i="0" kern="1200">
                <a:solidFill>
                  <a:schemeClr val="tx1"/>
                </a:solidFill>
                <a:latin typeface="Azo Sans Light" panose="020B0403030503020204" pitchFamily="34" charset="77"/>
                <a:ea typeface="+mn-ea"/>
                <a:cs typeface="+mn-cs"/>
              </a:defRPr>
            </a:lvl3pPr>
            <a:lvl4pPr marL="6350" indent="0" algn="l" defTabSz="1007943" rtl="0" eaLnBrk="1" latinLnBrk="0" hangingPunct="1">
              <a:lnSpc>
                <a:spcPct val="90000"/>
              </a:lnSpc>
              <a:spcBef>
                <a:spcPts val="1800"/>
              </a:spcBef>
              <a:spcAft>
                <a:spcPts val="1200"/>
              </a:spcAft>
              <a:buFont typeface="Arial" panose="020B0604020202020204" pitchFamily="34" charset="0"/>
              <a:buNone/>
              <a:tabLst/>
              <a:defRPr sz="1500" b="1" i="0" kern="1200">
                <a:solidFill>
                  <a:schemeClr val="tx2"/>
                </a:solidFill>
                <a:latin typeface="Azo Sans" panose="020B0603030503090204" pitchFamily="34" charset="77"/>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i="0" kern="1200">
                <a:solidFill>
                  <a:schemeClr val="tx1"/>
                </a:solidFill>
                <a:latin typeface="Azo Sans" panose="020B0603030503090204" pitchFamily="34" charset="77"/>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1" algn="ctr"/>
            <a:r>
              <a:rPr lang="fr-FR" sz="900" dirty="0">
                <a:latin typeface="Arial" panose="020B0604020202020204" pitchFamily="34" charset="0"/>
                <a:cs typeface="Arial" panose="020B0604020202020204" pitchFamily="34" charset="0"/>
              </a:rPr>
              <a:t>Un grand thème pour</a:t>
            </a:r>
          </a:p>
          <a:p>
            <a:pPr lvl="1" algn="ctr"/>
            <a:r>
              <a:rPr lang="fr-FR" sz="900" dirty="0">
                <a:latin typeface="Arial" panose="020B0604020202020204" pitchFamily="34" charset="0"/>
                <a:cs typeface="Arial" panose="020B0604020202020204" pitchFamily="34" charset="0"/>
              </a:rPr>
              <a:t>chaque réunion</a:t>
            </a:r>
            <a:endParaRPr lang="fr-FR" sz="900" b="1" dirty="0">
              <a:latin typeface="Arial" panose="020B0604020202020204" pitchFamily="34" charset="0"/>
              <a:cs typeface="Arial" panose="020B0604020202020204" pitchFamily="34" charset="0"/>
            </a:endParaRPr>
          </a:p>
        </p:txBody>
      </p:sp>
      <p:sp>
        <p:nvSpPr>
          <p:cNvPr id="16" name="Espace réservé du texte 3">
            <a:extLst>
              <a:ext uri="{FF2B5EF4-FFF2-40B4-BE49-F238E27FC236}">
                <a16:creationId xmlns:a16="http://schemas.microsoft.com/office/drawing/2014/main" id="{90E0D510-429A-6687-D216-BF7F6B352EA5}"/>
              </a:ext>
            </a:extLst>
          </p:cNvPr>
          <p:cNvSpPr txBox="1">
            <a:spLocks/>
          </p:cNvSpPr>
          <p:nvPr/>
        </p:nvSpPr>
        <p:spPr>
          <a:xfrm>
            <a:off x="6227350" y="4137874"/>
            <a:ext cx="1476005" cy="619372"/>
          </a:xfrm>
          <a:prstGeom prst="rect">
            <a:avLst/>
          </a:prstGeom>
          <a:solidFill>
            <a:schemeClr val="tx2">
              <a:lumMod val="40000"/>
              <a:lumOff val="60000"/>
            </a:schemeClr>
          </a:solidFill>
          <a:ln w="6350">
            <a:noFill/>
          </a:ln>
        </p:spPr>
        <p:txBody>
          <a:bodyPr vert="horz" lIns="72000" tIns="72000" rIns="72000" bIns="72000" rtlCol="0" anchor="ctr" anchorCtr="0">
            <a:noAutofit/>
          </a:bodyPr>
          <a:lstStyle>
            <a:lvl1pPr marL="0" indent="0" algn="l" defTabSz="1007943" rtl="0" eaLnBrk="1" latinLnBrk="0" hangingPunct="1">
              <a:lnSpc>
                <a:spcPts val="2700"/>
              </a:lnSpc>
              <a:spcBef>
                <a:spcPts val="0"/>
              </a:spcBef>
              <a:spcAft>
                <a:spcPts val="1800"/>
              </a:spcAft>
              <a:buFont typeface="Arial" panose="020B0604020202020204" pitchFamily="34" charset="0"/>
              <a:buNone/>
              <a:defRPr sz="2500" i="0" kern="1200" cap="none" baseline="0">
                <a:solidFill>
                  <a:schemeClr val="tx2"/>
                </a:solidFill>
                <a:latin typeface="Azo Sans" panose="020B0603030503090204" pitchFamily="34" charset="77"/>
                <a:ea typeface="+mn-ea"/>
                <a:cs typeface="+mn-cs"/>
              </a:defRPr>
            </a:lvl1pPr>
            <a:lvl2pPr marL="6350" indent="0" algn="l" defTabSz="1007943" rtl="0" eaLnBrk="1" latinLnBrk="0" hangingPunct="1">
              <a:lnSpc>
                <a:spcPct val="90000"/>
              </a:lnSpc>
              <a:spcBef>
                <a:spcPts val="0"/>
              </a:spcBef>
              <a:buFont typeface="Arial" panose="020B0604020202020204" pitchFamily="34" charset="0"/>
              <a:buNone/>
              <a:tabLst/>
              <a:defRPr sz="1100" b="0" i="0" kern="1200">
                <a:solidFill>
                  <a:schemeClr val="tx1"/>
                </a:solidFill>
                <a:latin typeface="Azo Sans Light" panose="020B0403030503020204" pitchFamily="34" charset="77"/>
                <a:ea typeface="+mn-ea"/>
                <a:cs typeface="+mn-cs"/>
              </a:defRPr>
            </a:lvl2pPr>
            <a:lvl3pPr marL="184150" indent="-184150" algn="l" defTabSz="1007943" rtl="0" eaLnBrk="1" latinLnBrk="0" hangingPunct="1">
              <a:lnSpc>
                <a:spcPts val="1300"/>
              </a:lnSpc>
              <a:spcBef>
                <a:spcPts val="551"/>
              </a:spcBef>
              <a:buClr>
                <a:schemeClr val="tx2"/>
              </a:buClr>
              <a:buFont typeface="Courier New" panose="02070309020205020404" pitchFamily="49" charset="0"/>
              <a:buChar char="o"/>
              <a:tabLst/>
              <a:defRPr sz="1100" b="0" i="0" kern="1200">
                <a:solidFill>
                  <a:schemeClr val="tx1"/>
                </a:solidFill>
                <a:latin typeface="Azo Sans Light" panose="020B0403030503020204" pitchFamily="34" charset="77"/>
                <a:ea typeface="+mn-ea"/>
                <a:cs typeface="+mn-cs"/>
              </a:defRPr>
            </a:lvl3pPr>
            <a:lvl4pPr marL="6350" indent="0" algn="l" defTabSz="1007943" rtl="0" eaLnBrk="1" latinLnBrk="0" hangingPunct="1">
              <a:lnSpc>
                <a:spcPct val="90000"/>
              </a:lnSpc>
              <a:spcBef>
                <a:spcPts val="1800"/>
              </a:spcBef>
              <a:spcAft>
                <a:spcPts val="1200"/>
              </a:spcAft>
              <a:buFont typeface="Arial" panose="020B0604020202020204" pitchFamily="34" charset="0"/>
              <a:buNone/>
              <a:tabLst/>
              <a:defRPr sz="1500" b="1" i="0" kern="1200">
                <a:solidFill>
                  <a:schemeClr val="tx2"/>
                </a:solidFill>
                <a:latin typeface="Azo Sans" panose="020B0603030503090204" pitchFamily="34" charset="77"/>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i="0" kern="1200">
                <a:solidFill>
                  <a:schemeClr val="tx1"/>
                </a:solidFill>
                <a:latin typeface="Azo Sans" panose="020B0603030503090204" pitchFamily="34" charset="77"/>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1" algn="ctr"/>
            <a:r>
              <a:rPr lang="fr-FR" sz="900" dirty="0">
                <a:latin typeface="Arial" panose="020B0604020202020204" pitchFamily="34" charset="0"/>
                <a:cs typeface="Arial" panose="020B0604020202020204" pitchFamily="34" charset="0"/>
              </a:rPr>
              <a:t>Privilégier les réunions</a:t>
            </a:r>
          </a:p>
          <a:p>
            <a:pPr lvl="1" algn="ctr"/>
            <a:r>
              <a:rPr lang="fr-FR" sz="900" dirty="0">
                <a:latin typeface="Arial" panose="020B0604020202020204" pitchFamily="34" charset="0"/>
                <a:cs typeface="Arial" panose="020B0604020202020204" pitchFamily="34" charset="0"/>
              </a:rPr>
              <a:t>courtes (45 min par ex.)</a:t>
            </a:r>
            <a:endParaRPr lang="fr-FR" sz="900" b="1" dirty="0">
              <a:latin typeface="Arial" panose="020B0604020202020204" pitchFamily="34" charset="0"/>
              <a:cs typeface="Arial" panose="020B0604020202020204" pitchFamily="34" charset="0"/>
            </a:endParaRPr>
          </a:p>
        </p:txBody>
      </p:sp>
      <p:sp>
        <p:nvSpPr>
          <p:cNvPr id="17" name="Espace réservé du texte 3">
            <a:extLst>
              <a:ext uri="{FF2B5EF4-FFF2-40B4-BE49-F238E27FC236}">
                <a16:creationId xmlns:a16="http://schemas.microsoft.com/office/drawing/2014/main" id="{D431A984-CD8C-59A9-8752-4F0EB2DCF0D0}"/>
              </a:ext>
            </a:extLst>
          </p:cNvPr>
          <p:cNvSpPr txBox="1">
            <a:spLocks/>
          </p:cNvSpPr>
          <p:nvPr/>
        </p:nvSpPr>
        <p:spPr>
          <a:xfrm>
            <a:off x="7766219" y="4137874"/>
            <a:ext cx="1476005" cy="619372"/>
          </a:xfrm>
          <a:prstGeom prst="rect">
            <a:avLst/>
          </a:prstGeom>
          <a:solidFill>
            <a:schemeClr val="tx2">
              <a:lumMod val="20000"/>
              <a:lumOff val="80000"/>
            </a:schemeClr>
          </a:solidFill>
          <a:ln w="6350">
            <a:noFill/>
          </a:ln>
        </p:spPr>
        <p:txBody>
          <a:bodyPr vert="horz" lIns="72000" tIns="72000" rIns="72000" bIns="72000" rtlCol="0" anchor="ctr" anchorCtr="0">
            <a:noAutofit/>
          </a:bodyPr>
          <a:lstStyle>
            <a:lvl1pPr marL="0" indent="0" algn="l" defTabSz="1007943" rtl="0" eaLnBrk="1" latinLnBrk="0" hangingPunct="1">
              <a:lnSpc>
                <a:spcPts val="2700"/>
              </a:lnSpc>
              <a:spcBef>
                <a:spcPts val="0"/>
              </a:spcBef>
              <a:spcAft>
                <a:spcPts val="1800"/>
              </a:spcAft>
              <a:buFont typeface="Arial" panose="020B0604020202020204" pitchFamily="34" charset="0"/>
              <a:buNone/>
              <a:defRPr sz="2500" i="0" kern="1200" cap="none" baseline="0">
                <a:solidFill>
                  <a:schemeClr val="tx2"/>
                </a:solidFill>
                <a:latin typeface="Azo Sans" panose="020B0603030503090204" pitchFamily="34" charset="77"/>
                <a:ea typeface="+mn-ea"/>
                <a:cs typeface="+mn-cs"/>
              </a:defRPr>
            </a:lvl1pPr>
            <a:lvl2pPr marL="6350" indent="0" algn="l" defTabSz="1007943" rtl="0" eaLnBrk="1" latinLnBrk="0" hangingPunct="1">
              <a:lnSpc>
                <a:spcPct val="90000"/>
              </a:lnSpc>
              <a:spcBef>
                <a:spcPts val="0"/>
              </a:spcBef>
              <a:buFont typeface="Arial" panose="020B0604020202020204" pitchFamily="34" charset="0"/>
              <a:buNone/>
              <a:tabLst/>
              <a:defRPr sz="1100" b="0" i="0" kern="1200">
                <a:solidFill>
                  <a:schemeClr val="tx1"/>
                </a:solidFill>
                <a:latin typeface="Azo Sans Light" panose="020B0403030503020204" pitchFamily="34" charset="77"/>
                <a:ea typeface="+mn-ea"/>
                <a:cs typeface="+mn-cs"/>
              </a:defRPr>
            </a:lvl2pPr>
            <a:lvl3pPr marL="184150" indent="-184150" algn="l" defTabSz="1007943" rtl="0" eaLnBrk="1" latinLnBrk="0" hangingPunct="1">
              <a:lnSpc>
                <a:spcPts val="1300"/>
              </a:lnSpc>
              <a:spcBef>
                <a:spcPts val="551"/>
              </a:spcBef>
              <a:buClr>
                <a:schemeClr val="tx2"/>
              </a:buClr>
              <a:buFont typeface="Courier New" panose="02070309020205020404" pitchFamily="49" charset="0"/>
              <a:buChar char="o"/>
              <a:tabLst/>
              <a:defRPr sz="1100" b="0" i="0" kern="1200">
                <a:solidFill>
                  <a:schemeClr val="tx1"/>
                </a:solidFill>
                <a:latin typeface="Azo Sans Light" panose="020B0403030503020204" pitchFamily="34" charset="77"/>
                <a:ea typeface="+mn-ea"/>
                <a:cs typeface="+mn-cs"/>
              </a:defRPr>
            </a:lvl3pPr>
            <a:lvl4pPr marL="6350" indent="0" algn="l" defTabSz="1007943" rtl="0" eaLnBrk="1" latinLnBrk="0" hangingPunct="1">
              <a:lnSpc>
                <a:spcPct val="90000"/>
              </a:lnSpc>
              <a:spcBef>
                <a:spcPts val="1800"/>
              </a:spcBef>
              <a:spcAft>
                <a:spcPts val="1200"/>
              </a:spcAft>
              <a:buFont typeface="Arial" panose="020B0604020202020204" pitchFamily="34" charset="0"/>
              <a:buNone/>
              <a:tabLst/>
              <a:defRPr sz="1500" b="1" i="0" kern="1200">
                <a:solidFill>
                  <a:schemeClr val="tx2"/>
                </a:solidFill>
                <a:latin typeface="Azo Sans" panose="020B0603030503090204" pitchFamily="34" charset="77"/>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i="0" kern="1200">
                <a:solidFill>
                  <a:schemeClr val="tx1"/>
                </a:solidFill>
                <a:latin typeface="Azo Sans" panose="020B0603030503090204" pitchFamily="34" charset="77"/>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1" algn="ctr"/>
            <a:r>
              <a:rPr lang="fr-FR" sz="900" dirty="0">
                <a:latin typeface="Arial" panose="020B0604020202020204" pitchFamily="34" charset="0"/>
                <a:cs typeface="Arial" panose="020B0604020202020204" pitchFamily="34" charset="0"/>
              </a:rPr>
              <a:t>Organiser des réunions</a:t>
            </a:r>
          </a:p>
          <a:p>
            <a:pPr lvl="1" algn="ctr"/>
            <a:r>
              <a:rPr lang="fr-FR" sz="900" dirty="0">
                <a:latin typeface="Arial" panose="020B0604020202020204" pitchFamily="34" charset="0"/>
                <a:cs typeface="Arial" panose="020B0604020202020204" pitchFamily="34" charset="0"/>
              </a:rPr>
              <a:t>fréquemment (une fois</a:t>
            </a:r>
          </a:p>
          <a:p>
            <a:pPr lvl="1" algn="ctr"/>
            <a:r>
              <a:rPr lang="fr-FR" sz="900" dirty="0">
                <a:latin typeface="Arial" panose="020B0604020202020204" pitchFamily="34" charset="0"/>
                <a:cs typeface="Arial" panose="020B0604020202020204" pitchFamily="34" charset="0"/>
              </a:rPr>
              <a:t>par mois par ex.)</a:t>
            </a:r>
            <a:endParaRPr lang="fr-FR" sz="900" b="1" dirty="0">
              <a:latin typeface="Arial" panose="020B0604020202020204" pitchFamily="34" charset="0"/>
              <a:cs typeface="Arial" panose="020B0604020202020204" pitchFamily="34" charset="0"/>
            </a:endParaRPr>
          </a:p>
        </p:txBody>
      </p:sp>
      <p:sp>
        <p:nvSpPr>
          <p:cNvPr id="18" name="Espace réservé du texte 3">
            <a:extLst>
              <a:ext uri="{FF2B5EF4-FFF2-40B4-BE49-F238E27FC236}">
                <a16:creationId xmlns:a16="http://schemas.microsoft.com/office/drawing/2014/main" id="{8FA2FE9B-FAC0-F228-5576-8759A7E449F5}"/>
              </a:ext>
            </a:extLst>
          </p:cNvPr>
          <p:cNvSpPr txBox="1">
            <a:spLocks/>
          </p:cNvSpPr>
          <p:nvPr/>
        </p:nvSpPr>
        <p:spPr>
          <a:xfrm>
            <a:off x="4666179" y="4818099"/>
            <a:ext cx="1476005" cy="619372"/>
          </a:xfrm>
          <a:prstGeom prst="rect">
            <a:avLst/>
          </a:prstGeom>
          <a:solidFill>
            <a:schemeClr val="tx2">
              <a:lumMod val="40000"/>
              <a:lumOff val="60000"/>
            </a:schemeClr>
          </a:solidFill>
          <a:ln w="6350">
            <a:noFill/>
          </a:ln>
        </p:spPr>
        <p:txBody>
          <a:bodyPr vert="horz" lIns="72000" tIns="72000" rIns="72000" bIns="72000" rtlCol="0" anchor="ctr" anchorCtr="0">
            <a:noAutofit/>
          </a:bodyPr>
          <a:lstStyle>
            <a:lvl1pPr marL="0" indent="0" algn="l" defTabSz="1007943" rtl="0" eaLnBrk="1" latinLnBrk="0" hangingPunct="1">
              <a:lnSpc>
                <a:spcPts val="2700"/>
              </a:lnSpc>
              <a:spcBef>
                <a:spcPts val="0"/>
              </a:spcBef>
              <a:spcAft>
                <a:spcPts val="1800"/>
              </a:spcAft>
              <a:buFont typeface="Arial" panose="020B0604020202020204" pitchFamily="34" charset="0"/>
              <a:buNone/>
              <a:defRPr sz="2500" i="0" kern="1200" cap="none" baseline="0">
                <a:solidFill>
                  <a:schemeClr val="tx2"/>
                </a:solidFill>
                <a:latin typeface="Azo Sans" panose="020B0603030503090204" pitchFamily="34" charset="77"/>
                <a:ea typeface="+mn-ea"/>
                <a:cs typeface="+mn-cs"/>
              </a:defRPr>
            </a:lvl1pPr>
            <a:lvl2pPr marL="6350" indent="0" algn="l" defTabSz="1007943" rtl="0" eaLnBrk="1" latinLnBrk="0" hangingPunct="1">
              <a:lnSpc>
                <a:spcPct val="90000"/>
              </a:lnSpc>
              <a:spcBef>
                <a:spcPts val="0"/>
              </a:spcBef>
              <a:buFont typeface="Arial" panose="020B0604020202020204" pitchFamily="34" charset="0"/>
              <a:buNone/>
              <a:tabLst/>
              <a:defRPr sz="1100" b="0" i="0" kern="1200">
                <a:solidFill>
                  <a:schemeClr val="tx1"/>
                </a:solidFill>
                <a:latin typeface="Azo Sans Light" panose="020B0403030503020204" pitchFamily="34" charset="77"/>
                <a:ea typeface="+mn-ea"/>
                <a:cs typeface="+mn-cs"/>
              </a:defRPr>
            </a:lvl2pPr>
            <a:lvl3pPr marL="184150" indent="-184150" algn="l" defTabSz="1007943" rtl="0" eaLnBrk="1" latinLnBrk="0" hangingPunct="1">
              <a:lnSpc>
                <a:spcPts val="1300"/>
              </a:lnSpc>
              <a:spcBef>
                <a:spcPts val="551"/>
              </a:spcBef>
              <a:buClr>
                <a:schemeClr val="tx2"/>
              </a:buClr>
              <a:buFont typeface="Courier New" panose="02070309020205020404" pitchFamily="49" charset="0"/>
              <a:buChar char="o"/>
              <a:tabLst/>
              <a:defRPr sz="1100" b="0" i="0" kern="1200">
                <a:solidFill>
                  <a:schemeClr val="tx1"/>
                </a:solidFill>
                <a:latin typeface="Azo Sans Light" panose="020B0403030503020204" pitchFamily="34" charset="77"/>
                <a:ea typeface="+mn-ea"/>
                <a:cs typeface="+mn-cs"/>
              </a:defRPr>
            </a:lvl3pPr>
            <a:lvl4pPr marL="6350" indent="0" algn="l" defTabSz="1007943" rtl="0" eaLnBrk="1" latinLnBrk="0" hangingPunct="1">
              <a:lnSpc>
                <a:spcPct val="90000"/>
              </a:lnSpc>
              <a:spcBef>
                <a:spcPts val="1800"/>
              </a:spcBef>
              <a:spcAft>
                <a:spcPts val="1200"/>
              </a:spcAft>
              <a:buFont typeface="Arial" panose="020B0604020202020204" pitchFamily="34" charset="0"/>
              <a:buNone/>
              <a:tabLst/>
              <a:defRPr sz="1500" b="1" i="0" kern="1200">
                <a:solidFill>
                  <a:schemeClr val="tx2"/>
                </a:solidFill>
                <a:latin typeface="Azo Sans" panose="020B0603030503090204" pitchFamily="34" charset="77"/>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i="0" kern="1200">
                <a:solidFill>
                  <a:schemeClr val="tx1"/>
                </a:solidFill>
                <a:latin typeface="Azo Sans" panose="020B0603030503090204" pitchFamily="34" charset="77"/>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1" algn="ctr"/>
            <a:r>
              <a:rPr lang="fr-FR" sz="900" dirty="0">
                <a:latin typeface="Arial" panose="020B0604020202020204" pitchFamily="34" charset="0"/>
                <a:cs typeface="Arial" panose="020B0604020202020204" pitchFamily="34" charset="0"/>
              </a:rPr>
              <a:t>Préserver la régularité</a:t>
            </a:r>
          </a:p>
          <a:p>
            <a:pPr lvl="1" algn="ctr"/>
            <a:r>
              <a:rPr lang="fr-FR" sz="900" dirty="0">
                <a:latin typeface="Arial" panose="020B0604020202020204" pitchFamily="34" charset="0"/>
                <a:cs typeface="Arial" panose="020B0604020202020204" pitchFamily="34" charset="0"/>
              </a:rPr>
              <a:t>(tous les premiers</a:t>
            </a:r>
          </a:p>
          <a:p>
            <a:pPr lvl="1" algn="ctr"/>
            <a:r>
              <a:rPr lang="fr-FR" sz="900" dirty="0">
                <a:latin typeface="Arial" panose="020B0604020202020204" pitchFamily="34" charset="0"/>
                <a:cs typeface="Arial" panose="020B0604020202020204" pitchFamily="34" charset="0"/>
              </a:rPr>
              <a:t>mardis de chaque mois</a:t>
            </a:r>
          </a:p>
          <a:p>
            <a:pPr lvl="1" algn="ctr"/>
            <a:r>
              <a:rPr lang="fr-FR" sz="900" dirty="0">
                <a:latin typeface="Arial" panose="020B0604020202020204" pitchFamily="34" charset="0"/>
                <a:cs typeface="Arial" panose="020B0604020202020204" pitchFamily="34" charset="0"/>
              </a:rPr>
              <a:t>par exemple)</a:t>
            </a:r>
            <a:endParaRPr lang="fr-FR" sz="900" b="1" dirty="0">
              <a:latin typeface="Arial" panose="020B0604020202020204" pitchFamily="34" charset="0"/>
              <a:cs typeface="Arial" panose="020B0604020202020204" pitchFamily="34" charset="0"/>
            </a:endParaRPr>
          </a:p>
        </p:txBody>
      </p:sp>
      <p:sp>
        <p:nvSpPr>
          <p:cNvPr id="19" name="Espace réservé du texte 3">
            <a:extLst>
              <a:ext uri="{FF2B5EF4-FFF2-40B4-BE49-F238E27FC236}">
                <a16:creationId xmlns:a16="http://schemas.microsoft.com/office/drawing/2014/main" id="{03C7A34C-8BF0-BAA9-BDE8-9DF0224895CE}"/>
              </a:ext>
            </a:extLst>
          </p:cNvPr>
          <p:cNvSpPr txBox="1">
            <a:spLocks/>
          </p:cNvSpPr>
          <p:nvPr/>
        </p:nvSpPr>
        <p:spPr>
          <a:xfrm>
            <a:off x="6227350" y="4818099"/>
            <a:ext cx="1476005" cy="619372"/>
          </a:xfrm>
          <a:prstGeom prst="rect">
            <a:avLst/>
          </a:prstGeom>
          <a:solidFill>
            <a:schemeClr val="tx2">
              <a:lumMod val="20000"/>
              <a:lumOff val="80000"/>
            </a:schemeClr>
          </a:solidFill>
          <a:ln w="6350">
            <a:noFill/>
          </a:ln>
        </p:spPr>
        <p:txBody>
          <a:bodyPr vert="horz" lIns="72000" tIns="72000" rIns="72000" bIns="72000" rtlCol="0" anchor="ctr" anchorCtr="0">
            <a:noAutofit/>
          </a:bodyPr>
          <a:lstStyle>
            <a:lvl1pPr marL="0" indent="0" algn="l" defTabSz="1007943" rtl="0" eaLnBrk="1" latinLnBrk="0" hangingPunct="1">
              <a:lnSpc>
                <a:spcPts val="2700"/>
              </a:lnSpc>
              <a:spcBef>
                <a:spcPts val="0"/>
              </a:spcBef>
              <a:spcAft>
                <a:spcPts val="1800"/>
              </a:spcAft>
              <a:buFont typeface="Arial" panose="020B0604020202020204" pitchFamily="34" charset="0"/>
              <a:buNone/>
              <a:defRPr sz="2500" i="0" kern="1200" cap="none" baseline="0">
                <a:solidFill>
                  <a:schemeClr val="tx2"/>
                </a:solidFill>
                <a:latin typeface="Azo Sans" panose="020B0603030503090204" pitchFamily="34" charset="77"/>
                <a:ea typeface="+mn-ea"/>
                <a:cs typeface="+mn-cs"/>
              </a:defRPr>
            </a:lvl1pPr>
            <a:lvl2pPr marL="6350" indent="0" algn="l" defTabSz="1007943" rtl="0" eaLnBrk="1" latinLnBrk="0" hangingPunct="1">
              <a:lnSpc>
                <a:spcPct val="90000"/>
              </a:lnSpc>
              <a:spcBef>
                <a:spcPts val="0"/>
              </a:spcBef>
              <a:buFont typeface="Arial" panose="020B0604020202020204" pitchFamily="34" charset="0"/>
              <a:buNone/>
              <a:tabLst/>
              <a:defRPr sz="1100" b="0" i="0" kern="1200">
                <a:solidFill>
                  <a:schemeClr val="tx1"/>
                </a:solidFill>
                <a:latin typeface="Azo Sans Light" panose="020B0403030503020204" pitchFamily="34" charset="77"/>
                <a:ea typeface="+mn-ea"/>
                <a:cs typeface="+mn-cs"/>
              </a:defRPr>
            </a:lvl2pPr>
            <a:lvl3pPr marL="184150" indent="-184150" algn="l" defTabSz="1007943" rtl="0" eaLnBrk="1" latinLnBrk="0" hangingPunct="1">
              <a:lnSpc>
                <a:spcPts val="1300"/>
              </a:lnSpc>
              <a:spcBef>
                <a:spcPts val="551"/>
              </a:spcBef>
              <a:buClr>
                <a:schemeClr val="tx2"/>
              </a:buClr>
              <a:buFont typeface="Courier New" panose="02070309020205020404" pitchFamily="49" charset="0"/>
              <a:buChar char="o"/>
              <a:tabLst/>
              <a:defRPr sz="1100" b="0" i="0" kern="1200">
                <a:solidFill>
                  <a:schemeClr val="tx1"/>
                </a:solidFill>
                <a:latin typeface="Azo Sans Light" panose="020B0403030503020204" pitchFamily="34" charset="77"/>
                <a:ea typeface="+mn-ea"/>
                <a:cs typeface="+mn-cs"/>
              </a:defRPr>
            </a:lvl3pPr>
            <a:lvl4pPr marL="6350" indent="0" algn="l" defTabSz="1007943" rtl="0" eaLnBrk="1" latinLnBrk="0" hangingPunct="1">
              <a:lnSpc>
                <a:spcPct val="90000"/>
              </a:lnSpc>
              <a:spcBef>
                <a:spcPts val="1800"/>
              </a:spcBef>
              <a:spcAft>
                <a:spcPts val="1200"/>
              </a:spcAft>
              <a:buFont typeface="Arial" panose="020B0604020202020204" pitchFamily="34" charset="0"/>
              <a:buNone/>
              <a:tabLst/>
              <a:defRPr sz="1500" b="1" i="0" kern="1200">
                <a:solidFill>
                  <a:schemeClr val="tx2"/>
                </a:solidFill>
                <a:latin typeface="Azo Sans" panose="020B0603030503090204" pitchFamily="34" charset="77"/>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i="0" kern="1200">
                <a:solidFill>
                  <a:schemeClr val="tx1"/>
                </a:solidFill>
                <a:latin typeface="Azo Sans" panose="020B0603030503090204" pitchFamily="34" charset="77"/>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1" algn="ctr"/>
            <a:r>
              <a:rPr lang="fr-FR" sz="900" kern="0" spc="-30" dirty="0">
                <a:latin typeface="Arial" panose="020B0604020202020204" pitchFamily="34" charset="0"/>
                <a:cs typeface="Arial" panose="020B0604020202020204" pitchFamily="34" charset="0"/>
              </a:rPr>
              <a:t>Considérer les réunions</a:t>
            </a:r>
          </a:p>
          <a:p>
            <a:pPr lvl="1" algn="ctr"/>
            <a:r>
              <a:rPr lang="fr-FR" sz="900" kern="0" spc="-30" dirty="0">
                <a:latin typeface="Arial" panose="020B0604020202020204" pitchFamily="34" charset="0"/>
                <a:cs typeface="Arial" panose="020B0604020202020204" pitchFamily="34" charset="0"/>
              </a:rPr>
              <a:t>comme du temps de</a:t>
            </a:r>
          </a:p>
          <a:p>
            <a:pPr lvl="1" algn="ctr"/>
            <a:r>
              <a:rPr lang="fr-FR" sz="900" kern="0" spc="-30" dirty="0">
                <a:latin typeface="Arial" panose="020B0604020202020204" pitchFamily="34" charset="0"/>
                <a:cs typeface="Arial" panose="020B0604020202020204" pitchFamily="34" charset="0"/>
              </a:rPr>
              <a:t>travail (payé ou récupéré)</a:t>
            </a:r>
            <a:endParaRPr lang="fr-FR" sz="900" b="1" kern="0" spc="-30" dirty="0">
              <a:latin typeface="Arial" panose="020B0604020202020204" pitchFamily="34" charset="0"/>
              <a:cs typeface="Arial" panose="020B0604020202020204" pitchFamily="34" charset="0"/>
            </a:endParaRPr>
          </a:p>
        </p:txBody>
      </p:sp>
      <p:sp>
        <p:nvSpPr>
          <p:cNvPr id="20" name="Espace réservé du texte 3">
            <a:extLst>
              <a:ext uri="{FF2B5EF4-FFF2-40B4-BE49-F238E27FC236}">
                <a16:creationId xmlns:a16="http://schemas.microsoft.com/office/drawing/2014/main" id="{628773C4-3D12-4FF5-0128-4E11A7BBDCBB}"/>
              </a:ext>
            </a:extLst>
          </p:cNvPr>
          <p:cNvSpPr txBox="1">
            <a:spLocks/>
          </p:cNvSpPr>
          <p:nvPr/>
        </p:nvSpPr>
        <p:spPr>
          <a:xfrm>
            <a:off x="7766219" y="4818099"/>
            <a:ext cx="1476005" cy="619372"/>
          </a:xfrm>
          <a:prstGeom prst="rect">
            <a:avLst/>
          </a:prstGeom>
          <a:solidFill>
            <a:schemeClr val="tx2">
              <a:lumMod val="40000"/>
              <a:lumOff val="60000"/>
            </a:schemeClr>
          </a:solidFill>
          <a:ln w="6350">
            <a:noFill/>
          </a:ln>
        </p:spPr>
        <p:txBody>
          <a:bodyPr vert="horz" lIns="72000" tIns="72000" rIns="72000" bIns="72000" rtlCol="0" anchor="ctr" anchorCtr="0">
            <a:noAutofit/>
          </a:bodyPr>
          <a:lstStyle>
            <a:lvl1pPr marL="0" indent="0" algn="l" defTabSz="1007943" rtl="0" eaLnBrk="1" latinLnBrk="0" hangingPunct="1">
              <a:lnSpc>
                <a:spcPts val="2700"/>
              </a:lnSpc>
              <a:spcBef>
                <a:spcPts val="0"/>
              </a:spcBef>
              <a:spcAft>
                <a:spcPts val="1800"/>
              </a:spcAft>
              <a:buFont typeface="Arial" panose="020B0604020202020204" pitchFamily="34" charset="0"/>
              <a:buNone/>
              <a:defRPr sz="2500" i="0" kern="1200" cap="none" baseline="0">
                <a:solidFill>
                  <a:schemeClr val="tx2"/>
                </a:solidFill>
                <a:latin typeface="Azo Sans" panose="020B0603030503090204" pitchFamily="34" charset="77"/>
                <a:ea typeface="+mn-ea"/>
                <a:cs typeface="+mn-cs"/>
              </a:defRPr>
            </a:lvl1pPr>
            <a:lvl2pPr marL="6350" indent="0" algn="l" defTabSz="1007943" rtl="0" eaLnBrk="1" latinLnBrk="0" hangingPunct="1">
              <a:lnSpc>
                <a:spcPct val="90000"/>
              </a:lnSpc>
              <a:spcBef>
                <a:spcPts val="0"/>
              </a:spcBef>
              <a:buFont typeface="Arial" panose="020B0604020202020204" pitchFamily="34" charset="0"/>
              <a:buNone/>
              <a:tabLst/>
              <a:defRPr sz="1100" b="0" i="0" kern="1200">
                <a:solidFill>
                  <a:schemeClr val="tx1"/>
                </a:solidFill>
                <a:latin typeface="Azo Sans Light" panose="020B0403030503020204" pitchFamily="34" charset="77"/>
                <a:ea typeface="+mn-ea"/>
                <a:cs typeface="+mn-cs"/>
              </a:defRPr>
            </a:lvl2pPr>
            <a:lvl3pPr marL="184150" indent="-184150" algn="l" defTabSz="1007943" rtl="0" eaLnBrk="1" latinLnBrk="0" hangingPunct="1">
              <a:lnSpc>
                <a:spcPts val="1300"/>
              </a:lnSpc>
              <a:spcBef>
                <a:spcPts val="551"/>
              </a:spcBef>
              <a:buClr>
                <a:schemeClr val="tx2"/>
              </a:buClr>
              <a:buFont typeface="Courier New" panose="02070309020205020404" pitchFamily="49" charset="0"/>
              <a:buChar char="o"/>
              <a:tabLst/>
              <a:defRPr sz="1100" b="0" i="0" kern="1200">
                <a:solidFill>
                  <a:schemeClr val="tx1"/>
                </a:solidFill>
                <a:latin typeface="Azo Sans Light" panose="020B0403030503020204" pitchFamily="34" charset="77"/>
                <a:ea typeface="+mn-ea"/>
                <a:cs typeface="+mn-cs"/>
              </a:defRPr>
            </a:lvl3pPr>
            <a:lvl4pPr marL="6350" indent="0" algn="l" defTabSz="1007943" rtl="0" eaLnBrk="1" latinLnBrk="0" hangingPunct="1">
              <a:lnSpc>
                <a:spcPct val="90000"/>
              </a:lnSpc>
              <a:spcBef>
                <a:spcPts val="1800"/>
              </a:spcBef>
              <a:spcAft>
                <a:spcPts val="1200"/>
              </a:spcAft>
              <a:buFont typeface="Arial" panose="020B0604020202020204" pitchFamily="34" charset="0"/>
              <a:buNone/>
              <a:tabLst/>
              <a:defRPr sz="1500" b="1" i="0" kern="1200">
                <a:solidFill>
                  <a:schemeClr val="tx2"/>
                </a:solidFill>
                <a:latin typeface="Azo Sans" panose="020B0603030503090204" pitchFamily="34" charset="77"/>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i="0" kern="1200">
                <a:solidFill>
                  <a:schemeClr val="tx1"/>
                </a:solidFill>
                <a:latin typeface="Azo Sans" panose="020B0603030503090204" pitchFamily="34" charset="77"/>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1" algn="ctr"/>
            <a:r>
              <a:rPr lang="fr-FR" sz="900" dirty="0">
                <a:latin typeface="Arial" panose="020B0604020202020204" pitchFamily="34" charset="0"/>
                <a:cs typeface="Arial" panose="020B0604020202020204" pitchFamily="34" charset="0"/>
              </a:rPr>
              <a:t>Rédiger un compte</a:t>
            </a:r>
          </a:p>
          <a:p>
            <a:pPr lvl="1" algn="ctr"/>
            <a:r>
              <a:rPr lang="fr-FR" sz="900" dirty="0">
                <a:latin typeface="Arial" panose="020B0604020202020204" pitchFamily="34" charset="0"/>
                <a:cs typeface="Arial" panose="020B0604020202020204" pitchFamily="34" charset="0"/>
              </a:rPr>
              <a:t>rendu succinct à l’issue </a:t>
            </a:r>
          </a:p>
          <a:p>
            <a:pPr lvl="1" algn="ctr"/>
            <a:r>
              <a:rPr lang="fr-FR" sz="900" dirty="0">
                <a:latin typeface="Arial" panose="020B0604020202020204" pitchFamily="34" charset="0"/>
                <a:cs typeface="Arial" panose="020B0604020202020204" pitchFamily="34" charset="0"/>
              </a:rPr>
              <a:t>de la réunion</a:t>
            </a:r>
            <a:endParaRPr lang="fr-FR" sz="900" b="1" dirty="0">
              <a:latin typeface="Arial" panose="020B0604020202020204" pitchFamily="34" charset="0"/>
              <a:cs typeface="Arial" panose="020B0604020202020204" pitchFamily="34" charset="0"/>
            </a:endParaRPr>
          </a:p>
        </p:txBody>
      </p:sp>
      <p:sp>
        <p:nvSpPr>
          <p:cNvPr id="7" name="Espace réservé du numéro de diapositive 6">
            <a:extLst>
              <a:ext uri="{FF2B5EF4-FFF2-40B4-BE49-F238E27FC236}">
                <a16:creationId xmlns:a16="http://schemas.microsoft.com/office/drawing/2014/main" id="{F9BF7953-0FE9-8D27-73EA-8A1CAB376356}"/>
              </a:ext>
            </a:extLst>
          </p:cNvPr>
          <p:cNvSpPr>
            <a:spLocks noGrp="1"/>
          </p:cNvSpPr>
          <p:nvPr>
            <p:ph type="sldNum" sz="quarter" idx="4"/>
          </p:nvPr>
        </p:nvSpPr>
        <p:spPr/>
        <p:txBody>
          <a:bodyPr/>
          <a:lstStyle/>
          <a:p>
            <a:fld id="{0CD46AB4-8697-344B-B099-9FF5630D42BB}" type="slidenum">
              <a:rPr lang="fr-FR" smtClean="0"/>
              <a:pPr/>
              <a:t>9</a:t>
            </a:fld>
            <a:r>
              <a:rPr lang="fr-FR"/>
              <a:t>/13</a:t>
            </a:r>
            <a:endParaRPr lang="fr-FR" sz="700" dirty="0"/>
          </a:p>
        </p:txBody>
      </p:sp>
    </p:spTree>
    <p:extLst>
      <p:ext uri="{BB962C8B-B14F-4D97-AF65-F5344CB8AC3E}">
        <p14:creationId xmlns:p14="http://schemas.microsoft.com/office/powerpoint/2010/main" val="1348279671"/>
      </p:ext>
    </p:extLst>
  </p:cSld>
  <p:clrMapOvr>
    <a:masterClrMapping/>
  </p:clrMapOvr>
</p:sld>
</file>

<file path=ppt/theme/theme1.xml><?xml version="1.0" encoding="utf-8"?>
<a:theme xmlns:a="http://schemas.openxmlformats.org/drawingml/2006/main" name="Thème Office">
  <a:themeElements>
    <a:clrScheme name="Personnalisé 87">
      <a:dk1>
        <a:srgbClr val="000000"/>
      </a:dk1>
      <a:lt1>
        <a:srgbClr val="FFFFFF"/>
      </a:lt1>
      <a:dk2>
        <a:srgbClr val="239B38"/>
      </a:dk2>
      <a:lt2>
        <a:srgbClr val="D25D30"/>
      </a:lt2>
      <a:accent1>
        <a:srgbClr val="248BA3"/>
      </a:accent1>
      <a:accent2>
        <a:srgbClr val="832A4E"/>
      </a:accent2>
      <a:accent3>
        <a:srgbClr val="FFFFFF"/>
      </a:accent3>
      <a:accent4>
        <a:srgbClr val="FFFFFF"/>
      </a:accent4>
      <a:accent5>
        <a:srgbClr val="FFFFFF"/>
      </a:accent5>
      <a:accent6>
        <a:srgbClr val="FFFFFF"/>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605</TotalTime>
  <Words>3001</Words>
  <Application>Microsoft Office PowerPoint</Application>
  <PresentationFormat>Personnalisé</PresentationFormat>
  <Paragraphs>573</Paragraphs>
  <Slides>13</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Aptos</vt:lpstr>
      <vt:lpstr>Arial</vt:lpstr>
      <vt:lpstr>Azo Sans</vt:lpstr>
      <vt:lpstr>Courier New</vt:lpstr>
      <vt:lpstr>Thème Office</vt:lpstr>
      <vt:lpstr>GUIDE DE PRÉSENTATION des outiLs</vt:lpstr>
      <vt:lpstr>Guide de présentation</vt:lpstr>
      <vt:lpstr>Guide de présentation</vt:lpstr>
      <vt:lpstr>GUIDE DE PRÉSENTATION</vt:lpstr>
      <vt:lpstr>GUIDE DE PRÉSENTATION</vt:lpstr>
      <vt:lpstr>GUIDE DE PRÉSENTATION</vt:lpstr>
      <vt:lpstr>GUIDE DE PRÉSENTATION</vt:lpstr>
      <vt:lpstr>GUIDE DE PRÉSENTATION</vt:lpstr>
      <vt:lpstr>GUIDE DE PRÉSENTATION</vt:lpstr>
      <vt:lpstr>GUIDE DE PRÉSENTATION</vt:lpstr>
      <vt:lpstr>GUIDE DE PRÉSENTATION</vt:lpstr>
      <vt:lpstr>GUIDE DE PRÉSENTATION</vt:lpstr>
      <vt:lpstr>GUIDE DE PRÉSENTATION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DE PRÉSENTATION des outiLs</dc:title>
  <dc:creator>Sébastien QUESSON</dc:creator>
  <cp:lastModifiedBy>Cécile LUGAND</cp:lastModifiedBy>
  <cp:revision>129</cp:revision>
  <dcterms:created xsi:type="dcterms:W3CDTF">2025-12-16T10:16:15Z</dcterms:created>
  <dcterms:modified xsi:type="dcterms:W3CDTF">2026-02-26T14:40:47Z</dcterms:modified>
</cp:coreProperties>
</file>